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5C_3D5577AD.xml" ContentType="application/vnd.ms-powerpoint.comment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4"/>
  </p:sldMasterIdLst>
  <p:notesMasterIdLst>
    <p:notesMasterId r:id="rId20"/>
  </p:notesMasterIdLst>
  <p:handoutMasterIdLst>
    <p:handoutMasterId r:id="rId21"/>
  </p:handoutMasterIdLst>
  <p:sldIdLst>
    <p:sldId id="346" r:id="rId5"/>
    <p:sldId id="347" r:id="rId6"/>
    <p:sldId id="348" r:id="rId7"/>
    <p:sldId id="360" r:id="rId8"/>
    <p:sldId id="349" r:id="rId9"/>
    <p:sldId id="350" r:id="rId10"/>
    <p:sldId id="359" r:id="rId11"/>
    <p:sldId id="352" r:id="rId12"/>
    <p:sldId id="358" r:id="rId13"/>
    <p:sldId id="361" r:id="rId14"/>
    <p:sldId id="362" r:id="rId15"/>
    <p:sldId id="354" r:id="rId16"/>
    <p:sldId id="355" r:id="rId17"/>
    <p:sldId id="356" r:id="rId18"/>
    <p:sldId id="31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 userDrawn="1">
          <p15:clr>
            <a:srgbClr val="A4A3A4"/>
          </p15:clr>
        </p15:guide>
        <p15:guide id="3" orient="horz" pos="43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77DF178D-C222-53E1-8720-FFC049FC1955}" name="jadhavvicky271@gmail.com" initials="ja" userId="S::urn:spo:guest#jadhavvicky271@gmail.com::" providerId="AD"/>
  <p188:author id="{063A34DB-CFAD-38E4-B420-6E0C0F8AD44B}" name="Kadari, Mr. Yuraja Sohel" initials="KS" userId="S::yk85418n@pace.edu::e679ffe7-4a8e-4e56-b620-7ee1411c203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CC074-9598-A3BB-5A30-3B3809798965}" v="360" dt="2024-03-23T17:45:13.230"/>
    <p1510:client id="{25BEA737-7733-26CB-7E40-FF186468752D}" v="73" dt="2024-03-22T17:11:44.463"/>
    <p1510:client id="{3034618C-4874-19D8-DA5D-39A0CF4918BD}" v="1988" dt="2024-03-23T03:18:07.259"/>
    <p1510:client id="{36C6AE13-D83B-86EF-D61B-6C58F07F63D1}" v="4" dt="2024-03-22T19:26:14.585"/>
    <p1510:client id="{4E663EC9-7176-2096-4258-8AFAA9498E5C}" v="91" dt="2024-03-22T20:48:07.606"/>
    <p1510:client id="{65BB268B-1C73-1E37-85FB-E1080788F90B}" v="201" dt="2024-03-22T21:07:10.271"/>
    <p1510:client id="{6E845240-CFC6-32D7-191B-F47FF9D773F2}" v="22" dt="2024-03-22T17:50:44.649"/>
    <p1510:client id="{7C2EE661-9870-C755-B6FC-5CC9573F2E86}" v="315" dt="2024-03-22T20:05:07.634"/>
    <p1510:client id="{9506E4C0-6F3B-05D0-47AD-C05DF49031B2}" v="1263" dt="2024-03-23T21:56:02.276"/>
    <p1510:client id="{A74276EC-7C23-03F6-A793-2351B256F6EF}" v="13" dt="2024-03-22T18:10:22.847"/>
    <p1510:client id="{D2667D10-4E03-3CC4-8BD7-E5093B676A26}" v="8" dt="2024-03-22T17:19:16.019"/>
    <p1510:client id="{D8C2770B-A215-B99A-831D-260A3B04FDEF}" v="10" dt="2024-03-22T17:20:40.089"/>
    <p1510:client id="{E91EED5F-DE21-CB2B-9BB9-E5987E1857D9}" v="11" dt="2024-03-22T17:14:12.835"/>
    <p1510:client id="{F915B8D5-85E0-CBBD-A76C-D47AD7A23F7E}" v="17" dt="2024-03-23T05:48:17.978"/>
  </p1510:revLst>
</p1510:revInfo>
</file>

<file path=ppt/tableStyles.xml><?xml version="1.0" encoding="utf-8"?>
<a:tblStyleLst xmlns:a="http://schemas.openxmlformats.org/drawingml/2006/main" def="{0505E3EF-67EA-436B-97B2-0124C06EBD24}">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
        <p:guide orient="horz" pos="43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omments/modernComment_15C_3D5577AD.xml><?xml version="1.0" encoding="utf-8"?>
<p188:cmLst xmlns:a="http://schemas.openxmlformats.org/drawingml/2006/main" xmlns:r="http://schemas.openxmlformats.org/officeDocument/2006/relationships" xmlns:p188="http://schemas.microsoft.com/office/powerpoint/2018/8/main">
  <p188:cm id="{7CA83B04-5E94-4025-9BC9-028AC2D6D70B}" authorId="{77DF178D-C222-53E1-8720-FFC049FC1955}" created="2024-03-22T19:25:28.630">
    <pc:sldMkLst xmlns:pc="http://schemas.microsoft.com/office/powerpoint/2013/main/command">
      <pc:docMk/>
      <pc:sldMk cId="1029011373" sldId="348"/>
    </pc:sldMkLst>
    <p188:replyLst>
      <p188:reply id="{9FF126F1-D587-40BC-ADA6-9359F5076D08}" authorId="{063A34DB-CFAD-38E4-B420-6E0C0F8AD44B}" created="2024-03-22T19:29:13.760">
        <p188:txBody>
          <a:bodyPr/>
          <a:lstStyle/>
          <a:p>
            <a:r>
              <a:rPr lang="en-US"/>
              <a:t>ruk me karta hu </a:t>
            </a:r>
          </a:p>
        </p188:txBody>
      </p188:reply>
    </p188:replyLst>
    <p188:txBody>
      <a:bodyPr/>
      <a:lstStyle/>
      <a:p>
        <a:r>
          <a:rPr lang="en-US"/>
          <a:t>aur add karna hai kya Intro Mai</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D49D63-BCE3-4C2E-988A-AB5E80BD6B8B}"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22685CC4-FA11-4EAB-B76D-9E2AF87FD857}">
      <dgm:prSet phldr="0"/>
      <dgm:spPr/>
      <dgm:t>
        <a:bodyPr/>
        <a:lstStyle/>
        <a:p>
          <a:pPr>
            <a:lnSpc>
              <a:spcPct val="100000"/>
            </a:lnSpc>
            <a:defRPr cap="all"/>
          </a:pPr>
          <a:r>
            <a:rPr lang="en-US">
              <a:solidFill>
                <a:schemeClr val="bg1"/>
              </a:solidFill>
              <a:latin typeface="Corbel" panose="020B0503020204020204"/>
            </a:rPr>
            <a:t>Optical Character Recognition (OCR) Software</a:t>
          </a:r>
        </a:p>
      </dgm:t>
    </dgm:pt>
    <dgm:pt modelId="{5C097661-2B89-402F-BF0E-FD5C6585645E}" type="parTrans" cxnId="{842C0B6D-03B0-4528-8F00-D9DC86978BB2}">
      <dgm:prSet/>
      <dgm:spPr/>
    </dgm:pt>
    <dgm:pt modelId="{63B606E0-2053-40CD-B505-2AA7AA4FFE48}" type="sibTrans" cxnId="{842C0B6D-03B0-4528-8F00-D9DC86978BB2}">
      <dgm:prSet/>
      <dgm:spPr/>
      <dgm:t>
        <a:bodyPr/>
        <a:lstStyle/>
        <a:p>
          <a:endParaRPr lang="en-US"/>
        </a:p>
      </dgm:t>
    </dgm:pt>
    <dgm:pt modelId="{2EDB7A3F-3A22-403B-AEB6-52140B98A81F}">
      <dgm:prSet phldr="0"/>
      <dgm:spPr/>
      <dgm:t>
        <a:bodyPr/>
        <a:lstStyle/>
        <a:p>
          <a:pPr>
            <a:lnSpc>
              <a:spcPct val="100000"/>
            </a:lnSpc>
            <a:defRPr cap="all"/>
          </a:pPr>
          <a:r>
            <a:rPr lang="en-US">
              <a:solidFill>
                <a:schemeClr val="bg1"/>
              </a:solidFill>
              <a:latin typeface="Corbel" panose="020B0503020204020204"/>
            </a:rPr>
            <a:t>Text-to-Speech (TTS) Software</a:t>
          </a:r>
        </a:p>
      </dgm:t>
    </dgm:pt>
    <dgm:pt modelId="{DCCFCF72-373A-4353-9313-C89682C02190}" type="parTrans" cxnId="{1043FA4F-E2F6-498B-935C-A55F1F2831F2}">
      <dgm:prSet/>
      <dgm:spPr/>
    </dgm:pt>
    <dgm:pt modelId="{BC482E51-1D40-4815-A693-F600AD3E0A28}" type="sibTrans" cxnId="{1043FA4F-E2F6-498B-935C-A55F1F2831F2}">
      <dgm:prSet/>
      <dgm:spPr/>
      <dgm:t>
        <a:bodyPr/>
        <a:lstStyle/>
        <a:p>
          <a:endParaRPr lang="en-US"/>
        </a:p>
      </dgm:t>
    </dgm:pt>
    <dgm:pt modelId="{43E3207C-994B-438F-BF84-6D9F8704B84E}">
      <dgm:prSet phldr="0"/>
      <dgm:spPr/>
      <dgm:t>
        <a:bodyPr/>
        <a:lstStyle/>
        <a:p>
          <a:pPr>
            <a:lnSpc>
              <a:spcPct val="100000"/>
            </a:lnSpc>
            <a:defRPr cap="all"/>
          </a:pPr>
          <a:r>
            <a:rPr lang="en-US">
              <a:solidFill>
                <a:schemeClr val="bg1"/>
              </a:solidFill>
              <a:latin typeface="Corbel" panose="020B0503020204020204"/>
            </a:rPr>
            <a:t>Programming Languages and Development Tools</a:t>
          </a:r>
        </a:p>
      </dgm:t>
    </dgm:pt>
    <dgm:pt modelId="{981ADA14-D917-483A-914A-B4FB1DBB8266}" type="parTrans" cxnId="{43FF763D-0E87-48BB-A92A-1F65DFA0C50A}">
      <dgm:prSet/>
      <dgm:spPr/>
    </dgm:pt>
    <dgm:pt modelId="{7840937D-8B19-4D4F-B4FD-0870EDB769BE}" type="sibTrans" cxnId="{43FF763D-0E87-48BB-A92A-1F65DFA0C50A}">
      <dgm:prSet/>
      <dgm:spPr/>
      <dgm:t>
        <a:bodyPr/>
        <a:lstStyle/>
        <a:p>
          <a:endParaRPr lang="en-US"/>
        </a:p>
      </dgm:t>
    </dgm:pt>
    <dgm:pt modelId="{9065B742-5E7C-4396-AE81-46B8110EE86C}">
      <dgm:prSet phldr="0"/>
      <dgm:spPr/>
      <dgm:t>
        <a:bodyPr/>
        <a:lstStyle/>
        <a:p>
          <a:pPr>
            <a:lnSpc>
              <a:spcPct val="100000"/>
            </a:lnSpc>
            <a:defRPr cap="all"/>
          </a:pPr>
          <a:r>
            <a:rPr lang="en-US">
              <a:solidFill>
                <a:schemeClr val="bg1"/>
              </a:solidFill>
              <a:latin typeface="Corbel" panose="020B0503020204020204"/>
            </a:rPr>
            <a:t>Database Management Systems (DBMS)</a:t>
          </a:r>
        </a:p>
      </dgm:t>
    </dgm:pt>
    <dgm:pt modelId="{FEDD8F10-D33A-410E-BED0-E9A935A56878}" type="parTrans" cxnId="{C5998EC6-D0C5-41B7-8594-AA3C7AF9961F}">
      <dgm:prSet/>
      <dgm:spPr/>
    </dgm:pt>
    <dgm:pt modelId="{58432431-2D3E-4B8F-B6CA-4B3B257B9B96}" type="sibTrans" cxnId="{C5998EC6-D0C5-41B7-8594-AA3C7AF9961F}">
      <dgm:prSet/>
      <dgm:spPr/>
      <dgm:t>
        <a:bodyPr/>
        <a:lstStyle/>
        <a:p>
          <a:endParaRPr lang="en-US"/>
        </a:p>
      </dgm:t>
    </dgm:pt>
    <dgm:pt modelId="{6DAAB947-D6C6-494C-A564-C071803FB456}">
      <dgm:prSet phldr="0"/>
      <dgm:spPr/>
      <dgm:t>
        <a:bodyPr/>
        <a:lstStyle/>
        <a:p>
          <a:pPr>
            <a:lnSpc>
              <a:spcPct val="100000"/>
            </a:lnSpc>
            <a:defRPr cap="all"/>
          </a:pPr>
          <a:r>
            <a:rPr lang="en-US">
              <a:solidFill>
                <a:schemeClr val="bg1"/>
              </a:solidFill>
              <a:latin typeface="Corbel" panose="020B0503020204020204"/>
            </a:rPr>
            <a:t>Quality Assurance (QA) and Testing Tools</a:t>
          </a:r>
        </a:p>
      </dgm:t>
    </dgm:pt>
    <dgm:pt modelId="{20690FD0-3A9F-456C-84AE-8D2BF671DA17}" type="parTrans" cxnId="{97B2B6F8-C488-4964-980C-AD2E6B6E94E3}">
      <dgm:prSet/>
      <dgm:spPr/>
    </dgm:pt>
    <dgm:pt modelId="{7B268510-E10B-44EB-82DE-DE5B9B083F05}" type="sibTrans" cxnId="{97B2B6F8-C488-4964-980C-AD2E6B6E94E3}">
      <dgm:prSet/>
      <dgm:spPr/>
      <dgm:t>
        <a:bodyPr/>
        <a:lstStyle/>
        <a:p>
          <a:endParaRPr lang="en-US"/>
        </a:p>
      </dgm:t>
    </dgm:pt>
    <dgm:pt modelId="{2EF614FC-8A5B-4F3E-855B-64F8725B283C}">
      <dgm:prSet phldr="0"/>
      <dgm:spPr/>
      <dgm:t>
        <a:bodyPr/>
        <a:lstStyle/>
        <a:p>
          <a:pPr>
            <a:lnSpc>
              <a:spcPct val="100000"/>
            </a:lnSpc>
            <a:defRPr cap="all"/>
          </a:pPr>
          <a:r>
            <a:rPr lang="en-US">
              <a:solidFill>
                <a:schemeClr val="bg1"/>
              </a:solidFill>
              <a:latin typeface="Corbel" panose="020B0503020204020204"/>
            </a:rPr>
            <a:t>User Experience (UX) Design</a:t>
          </a:r>
        </a:p>
      </dgm:t>
    </dgm:pt>
    <dgm:pt modelId="{6DD9CAF6-6A75-424A-B97F-51F64E34165F}" type="parTrans" cxnId="{A529EF8D-BB17-4286-9E01-B4CA2C9085BD}">
      <dgm:prSet/>
      <dgm:spPr/>
    </dgm:pt>
    <dgm:pt modelId="{A518938A-DC0E-4071-907B-E97B55FE7671}" type="sibTrans" cxnId="{A529EF8D-BB17-4286-9E01-B4CA2C9085BD}">
      <dgm:prSet/>
      <dgm:spPr/>
      <dgm:t>
        <a:bodyPr/>
        <a:lstStyle/>
        <a:p>
          <a:endParaRPr lang="en-US"/>
        </a:p>
      </dgm:t>
    </dgm:pt>
    <dgm:pt modelId="{C74843F0-8275-4127-BD4E-DE1E964C9057}">
      <dgm:prSet phldr="0"/>
      <dgm:spPr/>
      <dgm:t>
        <a:bodyPr/>
        <a:lstStyle/>
        <a:p>
          <a:pPr>
            <a:lnSpc>
              <a:spcPct val="100000"/>
            </a:lnSpc>
            <a:defRPr cap="all"/>
          </a:pPr>
          <a:r>
            <a:rPr lang="en-US">
              <a:solidFill>
                <a:schemeClr val="bg1"/>
              </a:solidFill>
              <a:latin typeface="Corbel" panose="020B0503020204020204"/>
            </a:rPr>
            <a:t>Project Management and Collaboration Tools</a:t>
          </a:r>
        </a:p>
      </dgm:t>
    </dgm:pt>
    <dgm:pt modelId="{1E7B6C64-77D9-482D-B75A-28304A70FB03}" type="parTrans" cxnId="{9B01EEA6-8720-4FC6-8A34-C5BEF97FFA2E}">
      <dgm:prSet/>
      <dgm:spPr/>
    </dgm:pt>
    <dgm:pt modelId="{B49A9CE2-8C48-4A8F-9792-2F9411321ABF}" type="sibTrans" cxnId="{9B01EEA6-8720-4FC6-8A34-C5BEF97FFA2E}">
      <dgm:prSet/>
      <dgm:spPr/>
      <dgm:t>
        <a:bodyPr/>
        <a:lstStyle/>
        <a:p>
          <a:endParaRPr lang="en-US"/>
        </a:p>
      </dgm:t>
    </dgm:pt>
    <dgm:pt modelId="{0A4E24A5-22C3-4B70-9C83-93FCBB223DF4}" type="pres">
      <dgm:prSet presAssocID="{F3D49D63-BCE3-4C2E-988A-AB5E80BD6B8B}" presName="root" presStyleCnt="0">
        <dgm:presLayoutVars>
          <dgm:dir/>
          <dgm:resizeHandles val="exact"/>
        </dgm:presLayoutVars>
      </dgm:prSet>
      <dgm:spPr/>
    </dgm:pt>
    <dgm:pt modelId="{D8D13056-2029-4503-B6E2-8EF4D4BE123F}" type="pres">
      <dgm:prSet presAssocID="{22685CC4-FA11-4EAB-B76D-9E2AF87FD857}" presName="compNode" presStyleCnt="0"/>
      <dgm:spPr/>
    </dgm:pt>
    <dgm:pt modelId="{15215B70-C596-49E1-BFDA-CF28C8072C5B}" type="pres">
      <dgm:prSet presAssocID="{22685CC4-FA11-4EAB-B76D-9E2AF87FD857}" presName="iconBgRect" presStyleLbl="bgShp" presStyleIdx="0" presStyleCnt="7"/>
      <dgm:spPr/>
    </dgm:pt>
    <dgm:pt modelId="{3A2B6CB7-0E41-4E65-8C7C-CFFA17BFABBB}" type="pres">
      <dgm:prSet presAssocID="{22685CC4-FA11-4EAB-B76D-9E2AF87FD85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ployee Badge"/>
        </a:ext>
      </dgm:extLst>
    </dgm:pt>
    <dgm:pt modelId="{EBE899E0-3E2E-40B0-B74A-36162BC6A306}" type="pres">
      <dgm:prSet presAssocID="{22685CC4-FA11-4EAB-B76D-9E2AF87FD857}" presName="spaceRect" presStyleCnt="0"/>
      <dgm:spPr/>
    </dgm:pt>
    <dgm:pt modelId="{7561E718-3416-4F69-A18F-57ABF800D963}" type="pres">
      <dgm:prSet presAssocID="{22685CC4-FA11-4EAB-B76D-9E2AF87FD857}" presName="textRect" presStyleLbl="revTx" presStyleIdx="0" presStyleCnt="7">
        <dgm:presLayoutVars>
          <dgm:chMax val="1"/>
          <dgm:chPref val="1"/>
        </dgm:presLayoutVars>
      </dgm:prSet>
      <dgm:spPr/>
    </dgm:pt>
    <dgm:pt modelId="{10353095-5F9A-4A97-9D61-3C0DAAFCD79F}" type="pres">
      <dgm:prSet presAssocID="{63B606E0-2053-40CD-B505-2AA7AA4FFE48}" presName="sibTrans" presStyleCnt="0"/>
      <dgm:spPr/>
    </dgm:pt>
    <dgm:pt modelId="{306FBDD7-ED81-4222-A0E0-514546116CD4}" type="pres">
      <dgm:prSet presAssocID="{2EDB7A3F-3A22-403B-AEB6-52140B98A81F}" presName="compNode" presStyleCnt="0"/>
      <dgm:spPr/>
    </dgm:pt>
    <dgm:pt modelId="{0FAF95E5-440E-450B-85FE-9C95B29C4829}" type="pres">
      <dgm:prSet presAssocID="{2EDB7A3F-3A22-403B-AEB6-52140B98A81F}" presName="iconBgRect" presStyleLbl="bgShp" presStyleIdx="1" presStyleCnt="7"/>
      <dgm:spPr/>
    </dgm:pt>
    <dgm:pt modelId="{115C60DB-4E85-4338-80E7-50684B8080C5}" type="pres">
      <dgm:prSet presAssocID="{2EDB7A3F-3A22-403B-AEB6-52140B98A81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240C7BAB-469B-45C5-B723-5C023A8DD917}" type="pres">
      <dgm:prSet presAssocID="{2EDB7A3F-3A22-403B-AEB6-52140B98A81F}" presName="spaceRect" presStyleCnt="0"/>
      <dgm:spPr/>
    </dgm:pt>
    <dgm:pt modelId="{83395A01-09E5-43BD-8FE3-BD660706BBFD}" type="pres">
      <dgm:prSet presAssocID="{2EDB7A3F-3A22-403B-AEB6-52140B98A81F}" presName="textRect" presStyleLbl="revTx" presStyleIdx="1" presStyleCnt="7">
        <dgm:presLayoutVars>
          <dgm:chMax val="1"/>
          <dgm:chPref val="1"/>
        </dgm:presLayoutVars>
      </dgm:prSet>
      <dgm:spPr/>
    </dgm:pt>
    <dgm:pt modelId="{3B3EC7FF-1F45-410D-A0F2-048B856A7998}" type="pres">
      <dgm:prSet presAssocID="{BC482E51-1D40-4815-A693-F600AD3E0A28}" presName="sibTrans" presStyleCnt="0"/>
      <dgm:spPr/>
    </dgm:pt>
    <dgm:pt modelId="{EC3CB88A-69BE-49B9-B73B-2628B875EB33}" type="pres">
      <dgm:prSet presAssocID="{43E3207C-994B-438F-BF84-6D9F8704B84E}" presName="compNode" presStyleCnt="0"/>
      <dgm:spPr/>
    </dgm:pt>
    <dgm:pt modelId="{B264ECA7-8C65-4A7A-A7B3-A3124B414305}" type="pres">
      <dgm:prSet presAssocID="{43E3207C-994B-438F-BF84-6D9F8704B84E}" presName="iconBgRect" presStyleLbl="bgShp" presStyleIdx="2" presStyleCnt="7"/>
      <dgm:spPr/>
    </dgm:pt>
    <dgm:pt modelId="{440B6FA2-9E3F-4F4F-B072-F5D6FB47A078}" type="pres">
      <dgm:prSet presAssocID="{43E3207C-994B-438F-BF84-6D9F8704B84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F5F75D04-9E01-42FD-8469-CBD6FA8849A3}" type="pres">
      <dgm:prSet presAssocID="{43E3207C-994B-438F-BF84-6D9F8704B84E}" presName="spaceRect" presStyleCnt="0"/>
      <dgm:spPr/>
    </dgm:pt>
    <dgm:pt modelId="{511D9F80-AF13-46CB-A146-D4A4B23074B4}" type="pres">
      <dgm:prSet presAssocID="{43E3207C-994B-438F-BF84-6D9F8704B84E}" presName="textRect" presStyleLbl="revTx" presStyleIdx="2" presStyleCnt="7">
        <dgm:presLayoutVars>
          <dgm:chMax val="1"/>
          <dgm:chPref val="1"/>
        </dgm:presLayoutVars>
      </dgm:prSet>
      <dgm:spPr/>
    </dgm:pt>
    <dgm:pt modelId="{2C14D909-6B72-44F3-8A54-CEB3E0938857}" type="pres">
      <dgm:prSet presAssocID="{7840937D-8B19-4D4F-B4FD-0870EDB769BE}" presName="sibTrans" presStyleCnt="0"/>
      <dgm:spPr/>
    </dgm:pt>
    <dgm:pt modelId="{77F4209F-5888-4A88-9B26-D49D31CF9DC4}" type="pres">
      <dgm:prSet presAssocID="{9065B742-5E7C-4396-AE81-46B8110EE86C}" presName="compNode" presStyleCnt="0"/>
      <dgm:spPr/>
    </dgm:pt>
    <dgm:pt modelId="{E880F9C7-E002-4278-B934-3671B67AD335}" type="pres">
      <dgm:prSet presAssocID="{9065B742-5E7C-4396-AE81-46B8110EE86C}" presName="iconBgRect" presStyleLbl="bgShp" presStyleIdx="3" presStyleCnt="7"/>
      <dgm:spPr/>
    </dgm:pt>
    <dgm:pt modelId="{199E2442-0C1E-4E98-B6F1-DD4CC7011370}" type="pres">
      <dgm:prSet presAssocID="{9065B742-5E7C-4396-AE81-46B8110EE86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6AD2B51E-056F-4C95-B2A4-C9EE903765BD}" type="pres">
      <dgm:prSet presAssocID="{9065B742-5E7C-4396-AE81-46B8110EE86C}" presName="spaceRect" presStyleCnt="0"/>
      <dgm:spPr/>
    </dgm:pt>
    <dgm:pt modelId="{D5A20017-FBEA-4BFE-B89E-375714E2C670}" type="pres">
      <dgm:prSet presAssocID="{9065B742-5E7C-4396-AE81-46B8110EE86C}" presName="textRect" presStyleLbl="revTx" presStyleIdx="3" presStyleCnt="7">
        <dgm:presLayoutVars>
          <dgm:chMax val="1"/>
          <dgm:chPref val="1"/>
        </dgm:presLayoutVars>
      </dgm:prSet>
      <dgm:spPr/>
    </dgm:pt>
    <dgm:pt modelId="{7C6DF7B4-6210-431A-AC14-C769F75EF69D}" type="pres">
      <dgm:prSet presAssocID="{58432431-2D3E-4B8F-B6CA-4B3B257B9B96}" presName="sibTrans" presStyleCnt="0"/>
      <dgm:spPr/>
    </dgm:pt>
    <dgm:pt modelId="{DD9D7743-038D-4BAB-9BA3-C026DAA26D04}" type="pres">
      <dgm:prSet presAssocID="{6DAAB947-D6C6-494C-A564-C071803FB456}" presName="compNode" presStyleCnt="0"/>
      <dgm:spPr/>
    </dgm:pt>
    <dgm:pt modelId="{DC740789-986B-48A9-8704-431886C5C943}" type="pres">
      <dgm:prSet presAssocID="{6DAAB947-D6C6-494C-A564-C071803FB456}" presName="iconBgRect" presStyleLbl="bgShp" presStyleIdx="4" presStyleCnt="7"/>
      <dgm:spPr/>
    </dgm:pt>
    <dgm:pt modelId="{45D89235-0048-4385-9B70-ECCA50389DDA}" type="pres">
      <dgm:prSet presAssocID="{6DAAB947-D6C6-494C-A564-C071803FB45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bbon"/>
        </a:ext>
      </dgm:extLst>
    </dgm:pt>
    <dgm:pt modelId="{7D521CAC-97C6-4268-8C40-90BC6C5E5801}" type="pres">
      <dgm:prSet presAssocID="{6DAAB947-D6C6-494C-A564-C071803FB456}" presName="spaceRect" presStyleCnt="0"/>
      <dgm:spPr/>
    </dgm:pt>
    <dgm:pt modelId="{55203775-3B1C-46D1-AD21-C3A846F514CA}" type="pres">
      <dgm:prSet presAssocID="{6DAAB947-D6C6-494C-A564-C071803FB456}" presName="textRect" presStyleLbl="revTx" presStyleIdx="4" presStyleCnt="7">
        <dgm:presLayoutVars>
          <dgm:chMax val="1"/>
          <dgm:chPref val="1"/>
        </dgm:presLayoutVars>
      </dgm:prSet>
      <dgm:spPr/>
    </dgm:pt>
    <dgm:pt modelId="{133777DF-A70D-4265-BA5D-E8EFEAC6BAF7}" type="pres">
      <dgm:prSet presAssocID="{7B268510-E10B-44EB-82DE-DE5B9B083F05}" presName="sibTrans" presStyleCnt="0"/>
      <dgm:spPr/>
    </dgm:pt>
    <dgm:pt modelId="{DFEF0B97-CA23-4D8D-88F8-226570455D38}" type="pres">
      <dgm:prSet presAssocID="{2EF614FC-8A5B-4F3E-855B-64F8725B283C}" presName="compNode" presStyleCnt="0"/>
      <dgm:spPr/>
    </dgm:pt>
    <dgm:pt modelId="{DCF4BE9B-986C-4355-AC57-0F05EA802A1B}" type="pres">
      <dgm:prSet presAssocID="{2EF614FC-8A5B-4F3E-855B-64F8725B283C}" presName="iconBgRect" presStyleLbl="bgShp" presStyleIdx="5" presStyleCnt="7"/>
      <dgm:spPr/>
    </dgm:pt>
    <dgm:pt modelId="{D9D70949-792F-43BC-BF74-B720B4FEFEDA}" type="pres">
      <dgm:prSet presAssocID="{2EF614FC-8A5B-4F3E-855B-64F8725B283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eb Design"/>
        </a:ext>
      </dgm:extLst>
    </dgm:pt>
    <dgm:pt modelId="{AD7F5D5D-A54E-447F-B5FE-1C1AF916350E}" type="pres">
      <dgm:prSet presAssocID="{2EF614FC-8A5B-4F3E-855B-64F8725B283C}" presName="spaceRect" presStyleCnt="0"/>
      <dgm:spPr/>
    </dgm:pt>
    <dgm:pt modelId="{9E28969B-FE14-4F38-B77F-65C3916D5508}" type="pres">
      <dgm:prSet presAssocID="{2EF614FC-8A5B-4F3E-855B-64F8725B283C}" presName="textRect" presStyleLbl="revTx" presStyleIdx="5" presStyleCnt="7">
        <dgm:presLayoutVars>
          <dgm:chMax val="1"/>
          <dgm:chPref val="1"/>
        </dgm:presLayoutVars>
      </dgm:prSet>
      <dgm:spPr/>
    </dgm:pt>
    <dgm:pt modelId="{A4121A24-5B26-417A-A745-2FFCC2D6B4FA}" type="pres">
      <dgm:prSet presAssocID="{A518938A-DC0E-4071-907B-E97B55FE7671}" presName="sibTrans" presStyleCnt="0"/>
      <dgm:spPr/>
    </dgm:pt>
    <dgm:pt modelId="{40955253-99D6-47A8-9C37-21E4CC818994}" type="pres">
      <dgm:prSet presAssocID="{C74843F0-8275-4127-BD4E-DE1E964C9057}" presName="compNode" presStyleCnt="0"/>
      <dgm:spPr/>
    </dgm:pt>
    <dgm:pt modelId="{86B0CF8D-68C6-450E-8EE4-068D480F5C54}" type="pres">
      <dgm:prSet presAssocID="{C74843F0-8275-4127-BD4E-DE1E964C9057}" presName="iconBgRect" presStyleLbl="bgShp" presStyleIdx="6" presStyleCnt="7"/>
      <dgm:spPr/>
    </dgm:pt>
    <dgm:pt modelId="{3A16129C-5241-45AF-BE2A-B4E75F093417}" type="pres">
      <dgm:prSet presAssocID="{C74843F0-8275-4127-BD4E-DE1E964C905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ools"/>
        </a:ext>
      </dgm:extLst>
    </dgm:pt>
    <dgm:pt modelId="{C048F3F9-0AA0-45D0-9066-202019BF13A8}" type="pres">
      <dgm:prSet presAssocID="{C74843F0-8275-4127-BD4E-DE1E964C9057}" presName="spaceRect" presStyleCnt="0"/>
      <dgm:spPr/>
    </dgm:pt>
    <dgm:pt modelId="{9A1D689B-F0CD-4863-955A-0FE052FDD9B8}" type="pres">
      <dgm:prSet presAssocID="{C74843F0-8275-4127-BD4E-DE1E964C9057}" presName="textRect" presStyleLbl="revTx" presStyleIdx="6" presStyleCnt="7">
        <dgm:presLayoutVars>
          <dgm:chMax val="1"/>
          <dgm:chPref val="1"/>
        </dgm:presLayoutVars>
      </dgm:prSet>
      <dgm:spPr/>
    </dgm:pt>
  </dgm:ptLst>
  <dgm:cxnLst>
    <dgm:cxn modelId="{6BC3D116-8C1D-4683-A598-1B1127927D0A}" type="presOf" srcId="{2EDB7A3F-3A22-403B-AEB6-52140B98A81F}" destId="{83395A01-09E5-43BD-8FE3-BD660706BBFD}" srcOrd="0" destOrd="0" presId="urn:microsoft.com/office/officeart/2018/5/layout/IconCircleLabelList"/>
    <dgm:cxn modelId="{4B6BB822-59A4-416C-8BA6-86D89F412071}" type="presOf" srcId="{F3D49D63-BCE3-4C2E-988A-AB5E80BD6B8B}" destId="{0A4E24A5-22C3-4B70-9C83-93FCBB223DF4}" srcOrd="0" destOrd="0" presId="urn:microsoft.com/office/officeart/2018/5/layout/IconCircleLabelList"/>
    <dgm:cxn modelId="{43FF763D-0E87-48BB-A92A-1F65DFA0C50A}" srcId="{F3D49D63-BCE3-4C2E-988A-AB5E80BD6B8B}" destId="{43E3207C-994B-438F-BF84-6D9F8704B84E}" srcOrd="2" destOrd="0" parTransId="{981ADA14-D917-483A-914A-B4FB1DBB8266}" sibTransId="{7840937D-8B19-4D4F-B4FD-0870EDB769BE}"/>
    <dgm:cxn modelId="{B643703E-E701-42FC-9743-F22ABFAF0860}" type="presOf" srcId="{2EF614FC-8A5B-4F3E-855B-64F8725B283C}" destId="{9E28969B-FE14-4F38-B77F-65C3916D5508}" srcOrd="0" destOrd="0" presId="urn:microsoft.com/office/officeart/2018/5/layout/IconCircleLabelList"/>
    <dgm:cxn modelId="{A8CC2B46-429F-414C-9C04-135DD7743B77}" type="presOf" srcId="{43E3207C-994B-438F-BF84-6D9F8704B84E}" destId="{511D9F80-AF13-46CB-A146-D4A4B23074B4}" srcOrd="0" destOrd="0" presId="urn:microsoft.com/office/officeart/2018/5/layout/IconCircleLabelList"/>
    <dgm:cxn modelId="{F369606C-556B-47B8-88EF-9DDC5FFCEF13}" type="presOf" srcId="{22685CC4-FA11-4EAB-B76D-9E2AF87FD857}" destId="{7561E718-3416-4F69-A18F-57ABF800D963}" srcOrd="0" destOrd="0" presId="urn:microsoft.com/office/officeart/2018/5/layout/IconCircleLabelList"/>
    <dgm:cxn modelId="{842C0B6D-03B0-4528-8F00-D9DC86978BB2}" srcId="{F3D49D63-BCE3-4C2E-988A-AB5E80BD6B8B}" destId="{22685CC4-FA11-4EAB-B76D-9E2AF87FD857}" srcOrd="0" destOrd="0" parTransId="{5C097661-2B89-402F-BF0E-FD5C6585645E}" sibTransId="{63B606E0-2053-40CD-B505-2AA7AA4FFE48}"/>
    <dgm:cxn modelId="{1043FA4F-E2F6-498B-935C-A55F1F2831F2}" srcId="{F3D49D63-BCE3-4C2E-988A-AB5E80BD6B8B}" destId="{2EDB7A3F-3A22-403B-AEB6-52140B98A81F}" srcOrd="1" destOrd="0" parTransId="{DCCFCF72-373A-4353-9313-C89682C02190}" sibTransId="{BC482E51-1D40-4815-A693-F600AD3E0A28}"/>
    <dgm:cxn modelId="{28C9CD53-6E56-41D8-9BF9-E65957F6B216}" type="presOf" srcId="{6DAAB947-D6C6-494C-A564-C071803FB456}" destId="{55203775-3B1C-46D1-AD21-C3A846F514CA}" srcOrd="0" destOrd="0" presId="urn:microsoft.com/office/officeart/2018/5/layout/IconCircleLabelList"/>
    <dgm:cxn modelId="{7B924D89-0458-4614-BD42-141ECA685F2A}" type="presOf" srcId="{9065B742-5E7C-4396-AE81-46B8110EE86C}" destId="{D5A20017-FBEA-4BFE-B89E-375714E2C670}" srcOrd="0" destOrd="0" presId="urn:microsoft.com/office/officeart/2018/5/layout/IconCircleLabelList"/>
    <dgm:cxn modelId="{A529EF8D-BB17-4286-9E01-B4CA2C9085BD}" srcId="{F3D49D63-BCE3-4C2E-988A-AB5E80BD6B8B}" destId="{2EF614FC-8A5B-4F3E-855B-64F8725B283C}" srcOrd="5" destOrd="0" parTransId="{6DD9CAF6-6A75-424A-B97F-51F64E34165F}" sibTransId="{A518938A-DC0E-4071-907B-E97B55FE7671}"/>
    <dgm:cxn modelId="{7351D48F-F116-4BFB-9C9C-69D78422AFD9}" type="presOf" srcId="{C74843F0-8275-4127-BD4E-DE1E964C9057}" destId="{9A1D689B-F0CD-4863-955A-0FE052FDD9B8}" srcOrd="0" destOrd="0" presId="urn:microsoft.com/office/officeart/2018/5/layout/IconCircleLabelList"/>
    <dgm:cxn modelId="{9B01EEA6-8720-4FC6-8A34-C5BEF97FFA2E}" srcId="{F3D49D63-BCE3-4C2E-988A-AB5E80BD6B8B}" destId="{C74843F0-8275-4127-BD4E-DE1E964C9057}" srcOrd="6" destOrd="0" parTransId="{1E7B6C64-77D9-482D-B75A-28304A70FB03}" sibTransId="{B49A9CE2-8C48-4A8F-9792-2F9411321ABF}"/>
    <dgm:cxn modelId="{C5998EC6-D0C5-41B7-8594-AA3C7AF9961F}" srcId="{F3D49D63-BCE3-4C2E-988A-AB5E80BD6B8B}" destId="{9065B742-5E7C-4396-AE81-46B8110EE86C}" srcOrd="3" destOrd="0" parTransId="{FEDD8F10-D33A-410E-BED0-E9A935A56878}" sibTransId="{58432431-2D3E-4B8F-B6CA-4B3B257B9B96}"/>
    <dgm:cxn modelId="{97B2B6F8-C488-4964-980C-AD2E6B6E94E3}" srcId="{F3D49D63-BCE3-4C2E-988A-AB5E80BD6B8B}" destId="{6DAAB947-D6C6-494C-A564-C071803FB456}" srcOrd="4" destOrd="0" parTransId="{20690FD0-3A9F-456C-84AE-8D2BF671DA17}" sibTransId="{7B268510-E10B-44EB-82DE-DE5B9B083F05}"/>
    <dgm:cxn modelId="{8698FC47-D918-4BB1-80D6-520DF6A368E5}" type="presParOf" srcId="{0A4E24A5-22C3-4B70-9C83-93FCBB223DF4}" destId="{D8D13056-2029-4503-B6E2-8EF4D4BE123F}" srcOrd="0" destOrd="0" presId="urn:microsoft.com/office/officeart/2018/5/layout/IconCircleLabelList"/>
    <dgm:cxn modelId="{548A7A09-0D9D-4944-86C3-F5796260380F}" type="presParOf" srcId="{D8D13056-2029-4503-B6E2-8EF4D4BE123F}" destId="{15215B70-C596-49E1-BFDA-CF28C8072C5B}" srcOrd="0" destOrd="0" presId="urn:microsoft.com/office/officeart/2018/5/layout/IconCircleLabelList"/>
    <dgm:cxn modelId="{26F71386-4CAA-4732-87CB-23C65E04A344}" type="presParOf" srcId="{D8D13056-2029-4503-B6E2-8EF4D4BE123F}" destId="{3A2B6CB7-0E41-4E65-8C7C-CFFA17BFABBB}" srcOrd="1" destOrd="0" presId="urn:microsoft.com/office/officeart/2018/5/layout/IconCircleLabelList"/>
    <dgm:cxn modelId="{AB4F74D6-24E5-4AE0-88D5-374CB1901A08}" type="presParOf" srcId="{D8D13056-2029-4503-B6E2-8EF4D4BE123F}" destId="{EBE899E0-3E2E-40B0-B74A-36162BC6A306}" srcOrd="2" destOrd="0" presId="urn:microsoft.com/office/officeart/2018/5/layout/IconCircleLabelList"/>
    <dgm:cxn modelId="{A19F2BC4-DA4F-4135-82C0-C7D8AEBDFAE4}" type="presParOf" srcId="{D8D13056-2029-4503-B6E2-8EF4D4BE123F}" destId="{7561E718-3416-4F69-A18F-57ABF800D963}" srcOrd="3" destOrd="0" presId="urn:microsoft.com/office/officeart/2018/5/layout/IconCircleLabelList"/>
    <dgm:cxn modelId="{6C98DC9D-C69C-40C8-8180-C0C69A309505}" type="presParOf" srcId="{0A4E24A5-22C3-4B70-9C83-93FCBB223DF4}" destId="{10353095-5F9A-4A97-9D61-3C0DAAFCD79F}" srcOrd="1" destOrd="0" presId="urn:microsoft.com/office/officeart/2018/5/layout/IconCircleLabelList"/>
    <dgm:cxn modelId="{7F236C76-0C2F-4DF4-B96F-09A5F18FB13E}" type="presParOf" srcId="{0A4E24A5-22C3-4B70-9C83-93FCBB223DF4}" destId="{306FBDD7-ED81-4222-A0E0-514546116CD4}" srcOrd="2" destOrd="0" presId="urn:microsoft.com/office/officeart/2018/5/layout/IconCircleLabelList"/>
    <dgm:cxn modelId="{872ED21C-2BA4-4E0F-B1C9-313ACE1F9034}" type="presParOf" srcId="{306FBDD7-ED81-4222-A0E0-514546116CD4}" destId="{0FAF95E5-440E-450B-85FE-9C95B29C4829}" srcOrd="0" destOrd="0" presId="urn:microsoft.com/office/officeart/2018/5/layout/IconCircleLabelList"/>
    <dgm:cxn modelId="{FB82FC83-7EB6-4A4E-BC94-E0D75DE6F68C}" type="presParOf" srcId="{306FBDD7-ED81-4222-A0E0-514546116CD4}" destId="{115C60DB-4E85-4338-80E7-50684B8080C5}" srcOrd="1" destOrd="0" presId="urn:microsoft.com/office/officeart/2018/5/layout/IconCircleLabelList"/>
    <dgm:cxn modelId="{D8A73EA8-4036-4BB2-8B4F-D0F733DDF5C1}" type="presParOf" srcId="{306FBDD7-ED81-4222-A0E0-514546116CD4}" destId="{240C7BAB-469B-45C5-B723-5C023A8DD917}" srcOrd="2" destOrd="0" presId="urn:microsoft.com/office/officeart/2018/5/layout/IconCircleLabelList"/>
    <dgm:cxn modelId="{B9752F16-F5D2-4765-83ED-D3F8B65BE47D}" type="presParOf" srcId="{306FBDD7-ED81-4222-A0E0-514546116CD4}" destId="{83395A01-09E5-43BD-8FE3-BD660706BBFD}" srcOrd="3" destOrd="0" presId="urn:microsoft.com/office/officeart/2018/5/layout/IconCircleLabelList"/>
    <dgm:cxn modelId="{CB0D28A5-4A4B-4E92-8D84-4CA4F379B013}" type="presParOf" srcId="{0A4E24A5-22C3-4B70-9C83-93FCBB223DF4}" destId="{3B3EC7FF-1F45-410D-A0F2-048B856A7998}" srcOrd="3" destOrd="0" presId="urn:microsoft.com/office/officeart/2018/5/layout/IconCircleLabelList"/>
    <dgm:cxn modelId="{8C2C3A08-F0DD-4215-9DD8-B1333E72C7AC}" type="presParOf" srcId="{0A4E24A5-22C3-4B70-9C83-93FCBB223DF4}" destId="{EC3CB88A-69BE-49B9-B73B-2628B875EB33}" srcOrd="4" destOrd="0" presId="urn:microsoft.com/office/officeart/2018/5/layout/IconCircleLabelList"/>
    <dgm:cxn modelId="{377981F7-F72E-45FE-AF6C-39AF7E53BF42}" type="presParOf" srcId="{EC3CB88A-69BE-49B9-B73B-2628B875EB33}" destId="{B264ECA7-8C65-4A7A-A7B3-A3124B414305}" srcOrd="0" destOrd="0" presId="urn:microsoft.com/office/officeart/2018/5/layout/IconCircleLabelList"/>
    <dgm:cxn modelId="{5FD0E8FB-960E-44B1-85B1-551556E3EB22}" type="presParOf" srcId="{EC3CB88A-69BE-49B9-B73B-2628B875EB33}" destId="{440B6FA2-9E3F-4F4F-B072-F5D6FB47A078}" srcOrd="1" destOrd="0" presId="urn:microsoft.com/office/officeart/2018/5/layout/IconCircleLabelList"/>
    <dgm:cxn modelId="{284F03B1-97C8-4EBA-948B-C16220447701}" type="presParOf" srcId="{EC3CB88A-69BE-49B9-B73B-2628B875EB33}" destId="{F5F75D04-9E01-42FD-8469-CBD6FA8849A3}" srcOrd="2" destOrd="0" presId="urn:microsoft.com/office/officeart/2018/5/layout/IconCircleLabelList"/>
    <dgm:cxn modelId="{2C84A4A8-C689-4043-9AE4-9260D7C97CDA}" type="presParOf" srcId="{EC3CB88A-69BE-49B9-B73B-2628B875EB33}" destId="{511D9F80-AF13-46CB-A146-D4A4B23074B4}" srcOrd="3" destOrd="0" presId="urn:microsoft.com/office/officeart/2018/5/layout/IconCircleLabelList"/>
    <dgm:cxn modelId="{C22F458A-2E29-4171-9A85-700B4A702D37}" type="presParOf" srcId="{0A4E24A5-22C3-4B70-9C83-93FCBB223DF4}" destId="{2C14D909-6B72-44F3-8A54-CEB3E0938857}" srcOrd="5" destOrd="0" presId="urn:microsoft.com/office/officeart/2018/5/layout/IconCircleLabelList"/>
    <dgm:cxn modelId="{D05DCB59-1983-423C-AE37-3BD4BE5C2E08}" type="presParOf" srcId="{0A4E24A5-22C3-4B70-9C83-93FCBB223DF4}" destId="{77F4209F-5888-4A88-9B26-D49D31CF9DC4}" srcOrd="6" destOrd="0" presId="urn:microsoft.com/office/officeart/2018/5/layout/IconCircleLabelList"/>
    <dgm:cxn modelId="{4D03ADFE-4944-47F9-BF8B-9630F3070E94}" type="presParOf" srcId="{77F4209F-5888-4A88-9B26-D49D31CF9DC4}" destId="{E880F9C7-E002-4278-B934-3671B67AD335}" srcOrd="0" destOrd="0" presId="urn:microsoft.com/office/officeart/2018/5/layout/IconCircleLabelList"/>
    <dgm:cxn modelId="{FE840E72-8139-4C3A-9970-42EAE1564AAD}" type="presParOf" srcId="{77F4209F-5888-4A88-9B26-D49D31CF9DC4}" destId="{199E2442-0C1E-4E98-B6F1-DD4CC7011370}" srcOrd="1" destOrd="0" presId="urn:microsoft.com/office/officeart/2018/5/layout/IconCircleLabelList"/>
    <dgm:cxn modelId="{4BBA2A4D-DF94-4953-A6BB-F32FDF48F89A}" type="presParOf" srcId="{77F4209F-5888-4A88-9B26-D49D31CF9DC4}" destId="{6AD2B51E-056F-4C95-B2A4-C9EE903765BD}" srcOrd="2" destOrd="0" presId="urn:microsoft.com/office/officeart/2018/5/layout/IconCircleLabelList"/>
    <dgm:cxn modelId="{4364E6D4-9340-453D-B460-FCF0B6C1391F}" type="presParOf" srcId="{77F4209F-5888-4A88-9B26-D49D31CF9DC4}" destId="{D5A20017-FBEA-4BFE-B89E-375714E2C670}" srcOrd="3" destOrd="0" presId="urn:microsoft.com/office/officeart/2018/5/layout/IconCircleLabelList"/>
    <dgm:cxn modelId="{ADBBAA73-BFCC-441A-A716-2182AD30134D}" type="presParOf" srcId="{0A4E24A5-22C3-4B70-9C83-93FCBB223DF4}" destId="{7C6DF7B4-6210-431A-AC14-C769F75EF69D}" srcOrd="7" destOrd="0" presId="urn:microsoft.com/office/officeart/2018/5/layout/IconCircleLabelList"/>
    <dgm:cxn modelId="{C9195283-B497-4B5A-ADFF-D67087884F7F}" type="presParOf" srcId="{0A4E24A5-22C3-4B70-9C83-93FCBB223DF4}" destId="{DD9D7743-038D-4BAB-9BA3-C026DAA26D04}" srcOrd="8" destOrd="0" presId="urn:microsoft.com/office/officeart/2018/5/layout/IconCircleLabelList"/>
    <dgm:cxn modelId="{E0214763-E5FC-4B07-B206-443A37195948}" type="presParOf" srcId="{DD9D7743-038D-4BAB-9BA3-C026DAA26D04}" destId="{DC740789-986B-48A9-8704-431886C5C943}" srcOrd="0" destOrd="0" presId="urn:microsoft.com/office/officeart/2018/5/layout/IconCircleLabelList"/>
    <dgm:cxn modelId="{58DE7FE9-8CD2-4050-957F-A20DD3CE61B3}" type="presParOf" srcId="{DD9D7743-038D-4BAB-9BA3-C026DAA26D04}" destId="{45D89235-0048-4385-9B70-ECCA50389DDA}" srcOrd="1" destOrd="0" presId="urn:microsoft.com/office/officeart/2018/5/layout/IconCircleLabelList"/>
    <dgm:cxn modelId="{5DDD2D8B-3C69-4274-B907-E8C84608C542}" type="presParOf" srcId="{DD9D7743-038D-4BAB-9BA3-C026DAA26D04}" destId="{7D521CAC-97C6-4268-8C40-90BC6C5E5801}" srcOrd="2" destOrd="0" presId="urn:microsoft.com/office/officeart/2018/5/layout/IconCircleLabelList"/>
    <dgm:cxn modelId="{C68C8919-AB1E-4005-8013-B886AA5AC0FA}" type="presParOf" srcId="{DD9D7743-038D-4BAB-9BA3-C026DAA26D04}" destId="{55203775-3B1C-46D1-AD21-C3A846F514CA}" srcOrd="3" destOrd="0" presId="urn:microsoft.com/office/officeart/2018/5/layout/IconCircleLabelList"/>
    <dgm:cxn modelId="{36EDBEF3-F739-4CC9-B975-0C29800F77FE}" type="presParOf" srcId="{0A4E24A5-22C3-4B70-9C83-93FCBB223DF4}" destId="{133777DF-A70D-4265-BA5D-E8EFEAC6BAF7}" srcOrd="9" destOrd="0" presId="urn:microsoft.com/office/officeart/2018/5/layout/IconCircleLabelList"/>
    <dgm:cxn modelId="{FA299204-B59A-46B4-8651-2DD8405BBA09}" type="presParOf" srcId="{0A4E24A5-22C3-4B70-9C83-93FCBB223DF4}" destId="{DFEF0B97-CA23-4D8D-88F8-226570455D38}" srcOrd="10" destOrd="0" presId="urn:microsoft.com/office/officeart/2018/5/layout/IconCircleLabelList"/>
    <dgm:cxn modelId="{BE445678-2753-48B7-ACA2-C38F55EF4D4C}" type="presParOf" srcId="{DFEF0B97-CA23-4D8D-88F8-226570455D38}" destId="{DCF4BE9B-986C-4355-AC57-0F05EA802A1B}" srcOrd="0" destOrd="0" presId="urn:microsoft.com/office/officeart/2018/5/layout/IconCircleLabelList"/>
    <dgm:cxn modelId="{982D5E25-66CC-4408-B177-84AF6F899BAB}" type="presParOf" srcId="{DFEF0B97-CA23-4D8D-88F8-226570455D38}" destId="{D9D70949-792F-43BC-BF74-B720B4FEFEDA}" srcOrd="1" destOrd="0" presId="urn:microsoft.com/office/officeart/2018/5/layout/IconCircleLabelList"/>
    <dgm:cxn modelId="{3913D923-4C41-4465-8EEE-0B30A04F8509}" type="presParOf" srcId="{DFEF0B97-CA23-4D8D-88F8-226570455D38}" destId="{AD7F5D5D-A54E-447F-B5FE-1C1AF916350E}" srcOrd="2" destOrd="0" presId="urn:microsoft.com/office/officeart/2018/5/layout/IconCircleLabelList"/>
    <dgm:cxn modelId="{AA32E4C1-ACD0-4F26-8B50-AEBA73E8EC3F}" type="presParOf" srcId="{DFEF0B97-CA23-4D8D-88F8-226570455D38}" destId="{9E28969B-FE14-4F38-B77F-65C3916D5508}" srcOrd="3" destOrd="0" presId="urn:microsoft.com/office/officeart/2018/5/layout/IconCircleLabelList"/>
    <dgm:cxn modelId="{EF4DAA3C-A7C5-4535-A696-004F1E076142}" type="presParOf" srcId="{0A4E24A5-22C3-4B70-9C83-93FCBB223DF4}" destId="{A4121A24-5B26-417A-A745-2FFCC2D6B4FA}" srcOrd="11" destOrd="0" presId="urn:microsoft.com/office/officeart/2018/5/layout/IconCircleLabelList"/>
    <dgm:cxn modelId="{6AF7C00F-F0BE-4D75-80E4-B99925CAE11D}" type="presParOf" srcId="{0A4E24A5-22C3-4B70-9C83-93FCBB223DF4}" destId="{40955253-99D6-47A8-9C37-21E4CC818994}" srcOrd="12" destOrd="0" presId="urn:microsoft.com/office/officeart/2018/5/layout/IconCircleLabelList"/>
    <dgm:cxn modelId="{299B4779-A38D-4514-8C2B-6C63EB752574}" type="presParOf" srcId="{40955253-99D6-47A8-9C37-21E4CC818994}" destId="{86B0CF8D-68C6-450E-8EE4-068D480F5C54}" srcOrd="0" destOrd="0" presId="urn:microsoft.com/office/officeart/2018/5/layout/IconCircleLabelList"/>
    <dgm:cxn modelId="{AE0FAE49-C326-487A-80D4-5B1BF1CF46AA}" type="presParOf" srcId="{40955253-99D6-47A8-9C37-21E4CC818994}" destId="{3A16129C-5241-45AF-BE2A-B4E75F093417}" srcOrd="1" destOrd="0" presId="urn:microsoft.com/office/officeart/2018/5/layout/IconCircleLabelList"/>
    <dgm:cxn modelId="{B3F35205-290F-4826-8F36-D7F7B10FAC08}" type="presParOf" srcId="{40955253-99D6-47A8-9C37-21E4CC818994}" destId="{C048F3F9-0AA0-45D0-9066-202019BF13A8}" srcOrd="2" destOrd="0" presId="urn:microsoft.com/office/officeart/2018/5/layout/IconCircleLabelList"/>
    <dgm:cxn modelId="{BC46B238-9ED3-4737-9FB9-2C53EC73CC0D}" type="presParOf" srcId="{40955253-99D6-47A8-9C37-21E4CC818994}" destId="{9A1D689B-F0CD-4863-955A-0FE052FDD9B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15B70-C596-49E1-BFDA-CF28C8072C5B}">
      <dsp:nvSpPr>
        <dsp:cNvPr id="0" name=""/>
        <dsp:cNvSpPr/>
      </dsp:nvSpPr>
      <dsp:spPr>
        <a:xfrm>
          <a:off x="875963" y="112137"/>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B6CB7-0E41-4E65-8C7C-CFFA17BFABBB}">
      <dsp:nvSpPr>
        <dsp:cNvPr id="0" name=""/>
        <dsp:cNvSpPr/>
      </dsp:nvSpPr>
      <dsp:spPr>
        <a:xfrm>
          <a:off x="1109963" y="34613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61E718-3416-4F69-A18F-57ABF800D963}">
      <dsp:nvSpPr>
        <dsp:cNvPr id="0" name=""/>
        <dsp:cNvSpPr/>
      </dsp:nvSpPr>
      <dsp:spPr>
        <a:xfrm>
          <a:off x="524963" y="15521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solidFill>
                <a:schemeClr val="bg1"/>
              </a:solidFill>
              <a:latin typeface="Corbel" panose="020B0503020204020204"/>
            </a:rPr>
            <a:t>Optical Character Recognition (OCR) Software</a:t>
          </a:r>
        </a:p>
      </dsp:txBody>
      <dsp:txXfrm>
        <a:off x="524963" y="1552137"/>
        <a:ext cx="1800000" cy="720000"/>
      </dsp:txXfrm>
    </dsp:sp>
    <dsp:sp modelId="{0FAF95E5-440E-450B-85FE-9C95B29C4829}">
      <dsp:nvSpPr>
        <dsp:cNvPr id="0" name=""/>
        <dsp:cNvSpPr/>
      </dsp:nvSpPr>
      <dsp:spPr>
        <a:xfrm>
          <a:off x="2990963" y="112137"/>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5C60DB-4E85-4338-80E7-50684B8080C5}">
      <dsp:nvSpPr>
        <dsp:cNvPr id="0" name=""/>
        <dsp:cNvSpPr/>
      </dsp:nvSpPr>
      <dsp:spPr>
        <a:xfrm>
          <a:off x="3224963" y="34613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395A01-09E5-43BD-8FE3-BD660706BBFD}">
      <dsp:nvSpPr>
        <dsp:cNvPr id="0" name=""/>
        <dsp:cNvSpPr/>
      </dsp:nvSpPr>
      <dsp:spPr>
        <a:xfrm>
          <a:off x="2639963" y="15521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solidFill>
                <a:schemeClr val="bg1"/>
              </a:solidFill>
              <a:latin typeface="Corbel" panose="020B0503020204020204"/>
            </a:rPr>
            <a:t>Text-to-Speech (TTS) Software</a:t>
          </a:r>
        </a:p>
      </dsp:txBody>
      <dsp:txXfrm>
        <a:off x="2639963" y="1552137"/>
        <a:ext cx="1800000" cy="720000"/>
      </dsp:txXfrm>
    </dsp:sp>
    <dsp:sp modelId="{B264ECA7-8C65-4A7A-A7B3-A3124B414305}">
      <dsp:nvSpPr>
        <dsp:cNvPr id="0" name=""/>
        <dsp:cNvSpPr/>
      </dsp:nvSpPr>
      <dsp:spPr>
        <a:xfrm>
          <a:off x="5105963" y="112137"/>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0B6FA2-9E3F-4F4F-B072-F5D6FB47A078}">
      <dsp:nvSpPr>
        <dsp:cNvPr id="0" name=""/>
        <dsp:cNvSpPr/>
      </dsp:nvSpPr>
      <dsp:spPr>
        <a:xfrm>
          <a:off x="5339963" y="34613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1D9F80-AF13-46CB-A146-D4A4B23074B4}">
      <dsp:nvSpPr>
        <dsp:cNvPr id="0" name=""/>
        <dsp:cNvSpPr/>
      </dsp:nvSpPr>
      <dsp:spPr>
        <a:xfrm>
          <a:off x="4754963" y="15521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solidFill>
                <a:schemeClr val="bg1"/>
              </a:solidFill>
              <a:latin typeface="Corbel" panose="020B0503020204020204"/>
            </a:rPr>
            <a:t>Programming Languages and Development Tools</a:t>
          </a:r>
        </a:p>
      </dsp:txBody>
      <dsp:txXfrm>
        <a:off x="4754963" y="1552137"/>
        <a:ext cx="1800000" cy="720000"/>
      </dsp:txXfrm>
    </dsp:sp>
    <dsp:sp modelId="{E880F9C7-E002-4278-B934-3671B67AD335}">
      <dsp:nvSpPr>
        <dsp:cNvPr id="0" name=""/>
        <dsp:cNvSpPr/>
      </dsp:nvSpPr>
      <dsp:spPr>
        <a:xfrm>
          <a:off x="7220963" y="112137"/>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E2442-0C1E-4E98-B6F1-DD4CC7011370}">
      <dsp:nvSpPr>
        <dsp:cNvPr id="0" name=""/>
        <dsp:cNvSpPr/>
      </dsp:nvSpPr>
      <dsp:spPr>
        <a:xfrm>
          <a:off x="7454963" y="34613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A20017-FBEA-4BFE-B89E-375714E2C670}">
      <dsp:nvSpPr>
        <dsp:cNvPr id="0" name=""/>
        <dsp:cNvSpPr/>
      </dsp:nvSpPr>
      <dsp:spPr>
        <a:xfrm>
          <a:off x="6869963" y="15521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solidFill>
                <a:schemeClr val="bg1"/>
              </a:solidFill>
              <a:latin typeface="Corbel" panose="020B0503020204020204"/>
            </a:rPr>
            <a:t>Database Management Systems (DBMS)</a:t>
          </a:r>
        </a:p>
      </dsp:txBody>
      <dsp:txXfrm>
        <a:off x="6869963" y="1552137"/>
        <a:ext cx="1800000" cy="720000"/>
      </dsp:txXfrm>
    </dsp:sp>
    <dsp:sp modelId="{DC740789-986B-48A9-8704-431886C5C943}">
      <dsp:nvSpPr>
        <dsp:cNvPr id="0" name=""/>
        <dsp:cNvSpPr/>
      </dsp:nvSpPr>
      <dsp:spPr>
        <a:xfrm>
          <a:off x="9335963" y="112137"/>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D89235-0048-4385-9B70-ECCA50389DDA}">
      <dsp:nvSpPr>
        <dsp:cNvPr id="0" name=""/>
        <dsp:cNvSpPr/>
      </dsp:nvSpPr>
      <dsp:spPr>
        <a:xfrm>
          <a:off x="9569963" y="34613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203775-3B1C-46D1-AD21-C3A846F514CA}">
      <dsp:nvSpPr>
        <dsp:cNvPr id="0" name=""/>
        <dsp:cNvSpPr/>
      </dsp:nvSpPr>
      <dsp:spPr>
        <a:xfrm>
          <a:off x="8984963" y="15521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solidFill>
                <a:schemeClr val="bg1"/>
              </a:solidFill>
              <a:latin typeface="Corbel" panose="020B0503020204020204"/>
            </a:rPr>
            <a:t>Quality Assurance (QA) and Testing Tools</a:t>
          </a:r>
        </a:p>
      </dsp:txBody>
      <dsp:txXfrm>
        <a:off x="8984963" y="1552137"/>
        <a:ext cx="1800000" cy="720000"/>
      </dsp:txXfrm>
    </dsp:sp>
    <dsp:sp modelId="{DCF4BE9B-986C-4355-AC57-0F05EA802A1B}">
      <dsp:nvSpPr>
        <dsp:cNvPr id="0" name=""/>
        <dsp:cNvSpPr/>
      </dsp:nvSpPr>
      <dsp:spPr>
        <a:xfrm>
          <a:off x="4048463" y="2722137"/>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D70949-792F-43BC-BF74-B720B4FEFEDA}">
      <dsp:nvSpPr>
        <dsp:cNvPr id="0" name=""/>
        <dsp:cNvSpPr/>
      </dsp:nvSpPr>
      <dsp:spPr>
        <a:xfrm>
          <a:off x="4282463" y="2956137"/>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28969B-FE14-4F38-B77F-65C3916D5508}">
      <dsp:nvSpPr>
        <dsp:cNvPr id="0" name=""/>
        <dsp:cNvSpPr/>
      </dsp:nvSpPr>
      <dsp:spPr>
        <a:xfrm>
          <a:off x="3697463" y="41621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solidFill>
                <a:schemeClr val="bg1"/>
              </a:solidFill>
              <a:latin typeface="Corbel" panose="020B0503020204020204"/>
            </a:rPr>
            <a:t>User Experience (UX) Design</a:t>
          </a:r>
        </a:p>
      </dsp:txBody>
      <dsp:txXfrm>
        <a:off x="3697463" y="4162137"/>
        <a:ext cx="1800000" cy="720000"/>
      </dsp:txXfrm>
    </dsp:sp>
    <dsp:sp modelId="{86B0CF8D-68C6-450E-8EE4-068D480F5C54}">
      <dsp:nvSpPr>
        <dsp:cNvPr id="0" name=""/>
        <dsp:cNvSpPr/>
      </dsp:nvSpPr>
      <dsp:spPr>
        <a:xfrm>
          <a:off x="6163463" y="2722137"/>
          <a:ext cx="1098000" cy="1098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6129C-5241-45AF-BE2A-B4E75F093417}">
      <dsp:nvSpPr>
        <dsp:cNvPr id="0" name=""/>
        <dsp:cNvSpPr/>
      </dsp:nvSpPr>
      <dsp:spPr>
        <a:xfrm>
          <a:off x="6397463" y="2956137"/>
          <a:ext cx="630000" cy="6300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1D689B-F0CD-4863-955A-0FE052FDD9B8}">
      <dsp:nvSpPr>
        <dsp:cNvPr id="0" name=""/>
        <dsp:cNvSpPr/>
      </dsp:nvSpPr>
      <dsp:spPr>
        <a:xfrm>
          <a:off x="5812463" y="41621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solidFill>
                <a:schemeClr val="bg1"/>
              </a:solidFill>
              <a:latin typeface="Corbel" panose="020B0503020204020204"/>
            </a:rPr>
            <a:t>Project Management and Collaboration Tools</a:t>
          </a:r>
        </a:p>
      </dsp:txBody>
      <dsp:txXfrm>
        <a:off x="5812463" y="4162137"/>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5021B7-1B22-1F4A-A113-AD9D82C884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777A52A-2D7B-7979-E74E-A2537ABF3D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000991-0BD2-4555-82A9-FE70E0B25E96}" type="datetimeFigureOut">
              <a:rPr lang="en-US" smtClean="0"/>
              <a:t>3/23/2024</a:t>
            </a:fld>
            <a:endParaRPr lang="en-US"/>
          </a:p>
        </p:txBody>
      </p:sp>
      <p:sp>
        <p:nvSpPr>
          <p:cNvPr id="4" name="Footer Placeholder 3">
            <a:extLst>
              <a:ext uri="{FF2B5EF4-FFF2-40B4-BE49-F238E27FC236}">
                <a16:creationId xmlns:a16="http://schemas.microsoft.com/office/drawing/2014/main" id="{84346254-8EAF-6B93-3D5E-58ABE07798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3867B0-261F-6078-23E1-11AF939E64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C6AE50-8885-4B23-A76A-E66140BA9182}" type="slidenum">
              <a:rPr lang="en-US" smtClean="0"/>
              <a:t>‹#›</a:t>
            </a:fld>
            <a:endParaRPr lang="en-US"/>
          </a:p>
        </p:txBody>
      </p:sp>
    </p:spTree>
    <p:extLst>
      <p:ext uri="{BB962C8B-B14F-4D97-AF65-F5344CB8AC3E}">
        <p14:creationId xmlns:p14="http://schemas.microsoft.com/office/powerpoint/2010/main" val="2988974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AA0BC-6609-4556-8B76-A1EDF3B4E98C}" type="datetimeFigureOut">
              <a:rPr lang="en-US" smtClean="0"/>
              <a:t>3/23/2024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0A596-7141-45E9-836C-E467146705EF}" type="slidenum">
              <a:rPr lang="en-US" smtClean="0"/>
              <a:t>‹#›</a:t>
            </a:fld>
            <a:endParaRPr lang="en-US"/>
          </a:p>
        </p:txBody>
      </p:sp>
    </p:spTree>
    <p:extLst>
      <p:ext uri="{BB962C8B-B14F-4D97-AF65-F5344CB8AC3E}">
        <p14:creationId xmlns:p14="http://schemas.microsoft.com/office/powerpoint/2010/main" val="73959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1</a:t>
            </a:fld>
            <a:endParaRPr lang="en-US"/>
          </a:p>
        </p:txBody>
      </p:sp>
    </p:spTree>
    <p:extLst>
      <p:ext uri="{BB962C8B-B14F-4D97-AF65-F5344CB8AC3E}">
        <p14:creationId xmlns:p14="http://schemas.microsoft.com/office/powerpoint/2010/main" val="741637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12</a:t>
            </a:fld>
            <a:endParaRPr lang="en-US"/>
          </a:p>
        </p:txBody>
      </p:sp>
    </p:spTree>
    <p:extLst>
      <p:ext uri="{BB962C8B-B14F-4D97-AF65-F5344CB8AC3E}">
        <p14:creationId xmlns:p14="http://schemas.microsoft.com/office/powerpoint/2010/main" val="2538089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13</a:t>
            </a:fld>
            <a:endParaRPr lang="en-US"/>
          </a:p>
        </p:txBody>
      </p:sp>
    </p:spTree>
    <p:extLst>
      <p:ext uri="{BB962C8B-B14F-4D97-AF65-F5344CB8AC3E}">
        <p14:creationId xmlns:p14="http://schemas.microsoft.com/office/powerpoint/2010/main" val="4185143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14</a:t>
            </a:fld>
            <a:endParaRPr lang="en-US"/>
          </a:p>
        </p:txBody>
      </p:sp>
    </p:spTree>
    <p:extLst>
      <p:ext uri="{BB962C8B-B14F-4D97-AF65-F5344CB8AC3E}">
        <p14:creationId xmlns:p14="http://schemas.microsoft.com/office/powerpoint/2010/main" val="166607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15</a:t>
            </a:fld>
            <a:endParaRPr lang="en-US"/>
          </a:p>
        </p:txBody>
      </p:sp>
    </p:spTree>
    <p:extLst>
      <p:ext uri="{BB962C8B-B14F-4D97-AF65-F5344CB8AC3E}">
        <p14:creationId xmlns:p14="http://schemas.microsoft.com/office/powerpoint/2010/main" val="3802483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2</a:t>
            </a:fld>
            <a:endParaRPr lang="en-US"/>
          </a:p>
        </p:txBody>
      </p:sp>
    </p:spTree>
    <p:extLst>
      <p:ext uri="{BB962C8B-B14F-4D97-AF65-F5344CB8AC3E}">
        <p14:creationId xmlns:p14="http://schemas.microsoft.com/office/powerpoint/2010/main" val="175867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3</a:t>
            </a:fld>
            <a:endParaRPr lang="en-US"/>
          </a:p>
        </p:txBody>
      </p:sp>
    </p:spTree>
    <p:extLst>
      <p:ext uri="{BB962C8B-B14F-4D97-AF65-F5344CB8AC3E}">
        <p14:creationId xmlns:p14="http://schemas.microsoft.com/office/powerpoint/2010/main" val="3774125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4</a:t>
            </a:fld>
            <a:endParaRPr lang="en-US"/>
          </a:p>
        </p:txBody>
      </p:sp>
    </p:spTree>
    <p:extLst>
      <p:ext uri="{BB962C8B-B14F-4D97-AF65-F5344CB8AC3E}">
        <p14:creationId xmlns:p14="http://schemas.microsoft.com/office/powerpoint/2010/main" val="1451515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5</a:t>
            </a:fld>
            <a:endParaRPr lang="en-US"/>
          </a:p>
        </p:txBody>
      </p:sp>
    </p:spTree>
    <p:extLst>
      <p:ext uri="{BB962C8B-B14F-4D97-AF65-F5344CB8AC3E}">
        <p14:creationId xmlns:p14="http://schemas.microsoft.com/office/powerpoint/2010/main" val="4171354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6</a:t>
            </a:fld>
            <a:endParaRPr lang="en-US"/>
          </a:p>
        </p:txBody>
      </p:sp>
    </p:spTree>
    <p:extLst>
      <p:ext uri="{BB962C8B-B14F-4D97-AF65-F5344CB8AC3E}">
        <p14:creationId xmlns:p14="http://schemas.microsoft.com/office/powerpoint/2010/main" val="129956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7</a:t>
            </a:fld>
            <a:endParaRPr lang="en-US"/>
          </a:p>
        </p:txBody>
      </p:sp>
    </p:spTree>
    <p:extLst>
      <p:ext uri="{BB962C8B-B14F-4D97-AF65-F5344CB8AC3E}">
        <p14:creationId xmlns:p14="http://schemas.microsoft.com/office/powerpoint/2010/main" val="243225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9</a:t>
            </a:fld>
            <a:endParaRPr lang="en-US"/>
          </a:p>
        </p:txBody>
      </p:sp>
    </p:spTree>
    <p:extLst>
      <p:ext uri="{BB962C8B-B14F-4D97-AF65-F5344CB8AC3E}">
        <p14:creationId xmlns:p14="http://schemas.microsoft.com/office/powerpoint/2010/main" val="1775390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70A596-7141-45E9-836C-E467146705EF}" type="slidenum">
              <a:rPr lang="en-US" smtClean="0"/>
              <a:t>9</a:t>
            </a:fld>
            <a:endParaRPr lang="en-US"/>
          </a:p>
        </p:txBody>
      </p:sp>
    </p:spTree>
    <p:extLst>
      <p:ext uri="{BB962C8B-B14F-4D97-AF65-F5344CB8AC3E}">
        <p14:creationId xmlns:p14="http://schemas.microsoft.com/office/powerpoint/2010/main" val="3716615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83411" y="276045"/>
            <a:ext cx="6539607" cy="6254151"/>
          </a:xfrm>
          <a:noFill/>
        </p:spPr>
        <p:txBody>
          <a:bodyPr tIns="45720" bIns="45720" anchor="ctr">
            <a:normAutofit/>
          </a:bodyPr>
          <a:lstStyle>
            <a:lvl1pPr algn="l">
              <a:lnSpc>
                <a:spcPct val="80000"/>
              </a:lnSpc>
              <a:defRPr sz="5400" b="1" spc="150" baseline="0">
                <a:solidFill>
                  <a:schemeClr val="bg1"/>
                </a:solidFill>
              </a:defRPr>
            </a:lvl1pPr>
          </a:lstStyle>
          <a:p>
            <a:r>
              <a:rPr lang="en-US"/>
              <a:t>Click to add title</a:t>
            </a:r>
          </a:p>
        </p:txBody>
      </p:sp>
      <p:sp>
        <p:nvSpPr>
          <p:cNvPr id="7" name="Picture Placeholder 5">
            <a:extLst>
              <a:ext uri="{FF2B5EF4-FFF2-40B4-BE49-F238E27FC236}">
                <a16:creationId xmlns:a16="http://schemas.microsoft.com/office/drawing/2014/main" id="{A5CC6334-85E9-4D27-CBDF-C57FEADEFC1D}"/>
              </a:ext>
            </a:extLst>
          </p:cNvPr>
          <p:cNvSpPr>
            <a:spLocks noGrp="1"/>
          </p:cNvSpPr>
          <p:nvPr>
            <p:ph type="pic" sz="quarter" idx="10"/>
          </p:nvPr>
        </p:nvSpPr>
        <p:spPr>
          <a:xfrm>
            <a:off x="7813675" y="0"/>
            <a:ext cx="4378325" cy="6858000"/>
          </a:xfrm>
        </p:spPr>
        <p:txBody>
          <a:bodyPr>
            <a:normAutofit/>
          </a:bodyPr>
          <a:lstStyle>
            <a:lvl1pPr marL="0" indent="0" algn="ctr">
              <a:buNone/>
              <a:defRPr sz="1800"/>
            </a:lvl1pPr>
          </a:lstStyle>
          <a:p>
            <a:pPr marL="0" marR="0" lvl="0" indent="0" algn="ctr" defTabSz="914400" rtl="0" eaLnBrk="1" fontAlgn="auto" latinLnBrk="0" hangingPunct="1">
              <a:lnSpc>
                <a:spcPct val="90000"/>
              </a:lnSpc>
              <a:spcBef>
                <a:spcPts val="1200"/>
              </a:spcBef>
              <a:spcAft>
                <a:spcPts val="200"/>
              </a:spcAft>
              <a:buClr>
                <a:schemeClr val="tx1"/>
              </a:buClr>
              <a:buSzTx/>
              <a:buFont typeface="Wingdings" pitchFamily="2" charset="2"/>
              <a:buNone/>
              <a:tabLst/>
              <a:defRPr/>
            </a:pPr>
            <a:r>
              <a:rPr lang="en-US"/>
              <a:t>Click icon to add picture</a:t>
            </a:r>
          </a:p>
          <a:p>
            <a:endParaRPr lang="en-US"/>
          </a:p>
        </p:txBody>
      </p:sp>
    </p:spTree>
    <p:extLst>
      <p:ext uri="{BB962C8B-B14F-4D97-AF65-F5344CB8AC3E}">
        <p14:creationId xmlns:p14="http://schemas.microsoft.com/office/powerpoint/2010/main" val="1437561151"/>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Content and Table">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493C70-6C32-8782-CA70-867555976AE3}"/>
              </a:ext>
              <a:ext uri="{C183D7F6-B498-43B3-948B-1728B52AA6E4}">
                <adec:decorative xmlns:adec="http://schemas.microsoft.com/office/drawing/2017/decorative" val="1"/>
              </a:ext>
            </a:extLst>
          </p:cNvPr>
          <p:cNvSpPr/>
          <p:nvPr userDrawn="1"/>
        </p:nvSpPr>
        <p:spPr>
          <a:xfrm>
            <a:off x="1" y="0"/>
            <a:ext cx="60960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pc="300"/>
          </a:p>
        </p:txBody>
      </p:sp>
      <p:sp>
        <p:nvSpPr>
          <p:cNvPr id="2" name="Title 1"/>
          <p:cNvSpPr>
            <a:spLocks noGrp="1"/>
          </p:cNvSpPr>
          <p:nvPr>
            <p:ph type="ctrTitle" hasCustomPrompt="1"/>
          </p:nvPr>
        </p:nvSpPr>
        <p:spPr>
          <a:xfrm>
            <a:off x="971551" y="610409"/>
            <a:ext cx="10306049" cy="1065994"/>
          </a:xfrm>
        </p:spPr>
        <p:txBody>
          <a:bodyPr tIns="45720" bIns="45720" anchor="t">
            <a:normAutofit/>
          </a:bodyPr>
          <a:lstStyle>
            <a:lvl1pPr algn="l">
              <a:lnSpc>
                <a:spcPct val="80000"/>
              </a:lnSpc>
              <a:defRPr sz="2800" b="1" spc="300" baseline="0">
                <a:solidFill>
                  <a:schemeClr val="bg1"/>
                </a:solidFill>
              </a:defRPr>
            </a:lvl1pPr>
          </a:lstStyle>
          <a:p>
            <a:r>
              <a:rPr lang="en-US"/>
              <a:t>Click to add title</a:t>
            </a:r>
          </a:p>
        </p:txBody>
      </p:sp>
      <p:sp>
        <p:nvSpPr>
          <p:cNvPr id="6" name="Slide Number Placeholder 5"/>
          <p:cNvSpPr>
            <a:spLocks noGrp="1"/>
          </p:cNvSpPr>
          <p:nvPr>
            <p:ph type="sldNum" sz="quarter" idx="12"/>
          </p:nvPr>
        </p:nvSpPr>
        <p:spPr>
          <a:xfrm>
            <a:off x="14287" y="570062"/>
            <a:ext cx="609601" cy="365125"/>
          </a:xfrm>
          <a:prstGeom prst="rect">
            <a:avLst/>
          </a:prstGeom>
        </p:spPr>
        <p:txBody>
          <a:bodyPr/>
          <a:lstStyle>
            <a:lvl1pPr algn="ctr">
              <a:defRPr sz="1800" b="1">
                <a:solidFill>
                  <a:schemeClr val="bg1"/>
                </a:solidFill>
              </a:defRPr>
            </a:lvl1pPr>
          </a:lstStyle>
          <a:p>
            <a:fld id="{4FAB73BC-B049-4115-A692-8D63A059BFB8}" type="slidenum">
              <a:rPr lang="en-US" smtClean="0"/>
              <a:pPr/>
              <a:t>‹#›</a:t>
            </a:fld>
            <a:endParaRPr lang="en-US"/>
          </a:p>
        </p:txBody>
      </p:sp>
      <p:sp>
        <p:nvSpPr>
          <p:cNvPr id="10" name="Footer Placeholder 4">
            <a:extLst>
              <a:ext uri="{FF2B5EF4-FFF2-40B4-BE49-F238E27FC236}">
                <a16:creationId xmlns:a16="http://schemas.microsoft.com/office/drawing/2014/main" id="{53731D21-7D54-218A-9F03-63AE185A3A9A}"/>
              </a:ext>
            </a:extLst>
          </p:cNvPr>
          <p:cNvSpPr>
            <a:spLocks noGrp="1"/>
          </p:cNvSpPr>
          <p:nvPr>
            <p:ph type="ftr" sz="quarter" idx="11"/>
          </p:nvPr>
        </p:nvSpPr>
        <p:spPr>
          <a:xfrm rot="16200000">
            <a:off x="-2362197" y="3297386"/>
            <a:ext cx="5333998" cy="609600"/>
          </a:xfrm>
          <a:prstGeom prst="rect">
            <a:avLst/>
          </a:prstGeom>
        </p:spPr>
        <p:txBody>
          <a:bodyPr anchor="ctr"/>
          <a:lstStyle>
            <a:lvl1pPr algn="l">
              <a:defRPr sz="1200" b="1" cap="all" spc="300" baseline="0">
                <a:solidFill>
                  <a:schemeClr val="bg1"/>
                </a:solidFill>
              </a:defRPr>
            </a:lvl1pPr>
          </a:lstStyle>
          <a:p>
            <a:r>
              <a:rPr lang="en-US"/>
              <a:t>Team- Audiobookify</a:t>
            </a:r>
          </a:p>
        </p:txBody>
      </p:sp>
      <p:sp>
        <p:nvSpPr>
          <p:cNvPr id="11" name="Content Placeholder 10">
            <a:extLst>
              <a:ext uri="{FF2B5EF4-FFF2-40B4-BE49-F238E27FC236}">
                <a16:creationId xmlns:a16="http://schemas.microsoft.com/office/drawing/2014/main" id="{40710B12-97D2-6093-3A10-6A49F5B848A7}"/>
              </a:ext>
            </a:extLst>
          </p:cNvPr>
          <p:cNvSpPr>
            <a:spLocks noGrp="1"/>
          </p:cNvSpPr>
          <p:nvPr>
            <p:ph sz="quarter" idx="13" hasCustomPrompt="1"/>
          </p:nvPr>
        </p:nvSpPr>
        <p:spPr>
          <a:xfrm>
            <a:off x="971549" y="1721295"/>
            <a:ext cx="3611880" cy="4232275"/>
          </a:xfrm>
        </p:spPr>
        <p:txBody>
          <a:bodyPr lIns="45720">
            <a:normAutofit/>
          </a:bodyPr>
          <a:lstStyle>
            <a:lvl1pPr marL="0" indent="0">
              <a:spcBef>
                <a:spcPts val="600"/>
              </a:spcBef>
              <a:spcAft>
                <a:spcPts val="1200"/>
              </a:spcAft>
              <a:buClr>
                <a:schemeClr val="bg1"/>
              </a:buClr>
              <a:buFont typeface="Arial" panose="020B0604020202020204" pitchFamily="34" charset="0"/>
              <a:buNone/>
              <a:defRPr sz="2000"/>
            </a:lvl1pPr>
            <a:lvl2pPr marL="514350" indent="-285750">
              <a:spcBef>
                <a:spcPts val="600"/>
              </a:spcBef>
              <a:spcAft>
                <a:spcPts val="1200"/>
              </a:spcAft>
              <a:buClr>
                <a:schemeClr val="bg1"/>
              </a:buClr>
              <a:buFont typeface="Arial" panose="020B0604020202020204" pitchFamily="34" charset="0"/>
              <a:buChar char="•"/>
              <a:defRPr sz="1800"/>
            </a:lvl2pPr>
            <a:lvl3pPr marL="742950" indent="-285750">
              <a:spcBef>
                <a:spcPts val="600"/>
              </a:spcBef>
              <a:spcAft>
                <a:spcPts val="1200"/>
              </a:spcAft>
              <a:buClr>
                <a:schemeClr val="bg1"/>
              </a:buClr>
              <a:buFont typeface="Arial" panose="020B0604020202020204" pitchFamily="34" charset="0"/>
              <a:buChar char="•"/>
              <a:defRPr sz="1600"/>
            </a:lvl3pPr>
            <a:lvl4pPr marL="971550" indent="-285750">
              <a:spcBef>
                <a:spcPts val="600"/>
              </a:spcBef>
              <a:spcAft>
                <a:spcPts val="1200"/>
              </a:spcAft>
              <a:buClr>
                <a:schemeClr val="bg1"/>
              </a:buClr>
              <a:buFont typeface="Arial" panose="020B0604020202020204" pitchFamily="34" charset="0"/>
              <a:buChar char="•"/>
              <a:defRPr sz="1400"/>
            </a:lvl4pPr>
            <a:lvl5pPr marL="1200150" indent="-285750">
              <a:spcBef>
                <a:spcPts val="600"/>
              </a:spcBef>
              <a:spcAft>
                <a:spcPts val="1200"/>
              </a:spcAft>
              <a:buClr>
                <a:schemeClr val="bg1"/>
              </a:buClr>
              <a:buFont typeface="Arial" panose="020B0604020202020204" pitchFamily="34" charset="0"/>
              <a:buChar char="•"/>
              <a:defRPr sz="14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9" name="Table Placeholder 8">
            <a:extLst>
              <a:ext uri="{FF2B5EF4-FFF2-40B4-BE49-F238E27FC236}">
                <a16:creationId xmlns:a16="http://schemas.microsoft.com/office/drawing/2014/main" id="{EB3AE1A8-5B0F-9196-C9DE-955EBB9EAB4E}"/>
              </a:ext>
            </a:extLst>
          </p:cNvPr>
          <p:cNvSpPr>
            <a:spLocks noGrp="1"/>
          </p:cNvSpPr>
          <p:nvPr>
            <p:ph type="tbl" sz="quarter" idx="14"/>
          </p:nvPr>
        </p:nvSpPr>
        <p:spPr>
          <a:xfrm>
            <a:off x="4984750" y="1722120"/>
            <a:ext cx="6292850" cy="4232275"/>
          </a:xfrm>
        </p:spPr>
        <p:txBody>
          <a:bodyPr/>
          <a:lstStyle>
            <a:lvl1pPr marL="0" indent="0">
              <a:buNone/>
              <a:defRPr/>
            </a:lvl1pPr>
          </a:lstStyle>
          <a:p>
            <a:r>
              <a:rPr lang="en-US"/>
              <a:t>Click icon to add table</a:t>
            </a:r>
          </a:p>
        </p:txBody>
      </p:sp>
    </p:spTree>
    <p:extLst>
      <p:ext uri="{BB962C8B-B14F-4D97-AF65-F5344CB8AC3E}">
        <p14:creationId xmlns:p14="http://schemas.microsoft.com/office/powerpoint/2010/main" val="2032844110"/>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guide id="7" orient="horz" pos="1344" userDrawn="1">
          <p15:clr>
            <a:srgbClr val="FBAE40"/>
          </p15:clr>
        </p15:guide>
        <p15:guide id="8" pos="7008" userDrawn="1">
          <p15:clr>
            <a:srgbClr val="FBAE40"/>
          </p15:clr>
        </p15:guide>
        <p15:guide id="9" pos="6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Two Content 2">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493C70-6C32-8782-CA70-867555976AE3}"/>
              </a:ext>
              <a:ext uri="{C183D7F6-B498-43B3-948B-1728B52AA6E4}">
                <adec:decorative xmlns:adec="http://schemas.microsoft.com/office/drawing/2017/decorative" val="1"/>
              </a:ext>
            </a:extLst>
          </p:cNvPr>
          <p:cNvSpPr/>
          <p:nvPr userDrawn="1"/>
        </p:nvSpPr>
        <p:spPr>
          <a:xfrm>
            <a:off x="1" y="0"/>
            <a:ext cx="60960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pc="300"/>
          </a:p>
        </p:txBody>
      </p:sp>
      <p:sp>
        <p:nvSpPr>
          <p:cNvPr id="2" name="Title 1"/>
          <p:cNvSpPr>
            <a:spLocks noGrp="1"/>
          </p:cNvSpPr>
          <p:nvPr>
            <p:ph type="ctrTitle" hasCustomPrompt="1"/>
          </p:nvPr>
        </p:nvSpPr>
        <p:spPr>
          <a:xfrm>
            <a:off x="971551" y="610409"/>
            <a:ext cx="10297830" cy="1065994"/>
          </a:xfrm>
        </p:spPr>
        <p:txBody>
          <a:bodyPr tIns="45720" bIns="45720" anchor="t">
            <a:normAutofit/>
          </a:bodyPr>
          <a:lstStyle>
            <a:lvl1pPr algn="l">
              <a:lnSpc>
                <a:spcPct val="80000"/>
              </a:lnSpc>
              <a:defRPr sz="2800" b="1" spc="300" baseline="0">
                <a:solidFill>
                  <a:schemeClr val="bg1"/>
                </a:solidFill>
              </a:defRPr>
            </a:lvl1pPr>
          </a:lstStyle>
          <a:p>
            <a:r>
              <a:rPr lang="en-US"/>
              <a:t>Click to add title</a:t>
            </a:r>
          </a:p>
        </p:txBody>
      </p:sp>
      <p:sp>
        <p:nvSpPr>
          <p:cNvPr id="6" name="Slide Number Placeholder 5"/>
          <p:cNvSpPr>
            <a:spLocks noGrp="1"/>
          </p:cNvSpPr>
          <p:nvPr>
            <p:ph type="sldNum" sz="quarter" idx="12"/>
          </p:nvPr>
        </p:nvSpPr>
        <p:spPr>
          <a:xfrm>
            <a:off x="14287" y="570062"/>
            <a:ext cx="609601" cy="365125"/>
          </a:xfrm>
          <a:prstGeom prst="rect">
            <a:avLst/>
          </a:prstGeom>
        </p:spPr>
        <p:txBody>
          <a:bodyPr/>
          <a:lstStyle>
            <a:lvl1pPr algn="ctr">
              <a:defRPr sz="1800" b="1">
                <a:solidFill>
                  <a:schemeClr val="bg1"/>
                </a:solidFill>
              </a:defRPr>
            </a:lvl1pPr>
          </a:lstStyle>
          <a:p>
            <a:fld id="{4FAB73BC-B049-4115-A692-8D63A059BFB8}" type="slidenum">
              <a:rPr lang="en-US" smtClean="0"/>
              <a:pPr/>
              <a:t>‹#›</a:t>
            </a:fld>
            <a:endParaRPr lang="en-US"/>
          </a:p>
        </p:txBody>
      </p:sp>
      <p:sp>
        <p:nvSpPr>
          <p:cNvPr id="8" name="Footer Placeholder 4">
            <a:extLst>
              <a:ext uri="{FF2B5EF4-FFF2-40B4-BE49-F238E27FC236}">
                <a16:creationId xmlns:a16="http://schemas.microsoft.com/office/drawing/2014/main" id="{556ED250-9E22-5375-2FCD-5F6686AD523E}"/>
              </a:ext>
            </a:extLst>
          </p:cNvPr>
          <p:cNvSpPr>
            <a:spLocks noGrp="1"/>
          </p:cNvSpPr>
          <p:nvPr>
            <p:ph type="ftr" sz="quarter" idx="11"/>
          </p:nvPr>
        </p:nvSpPr>
        <p:spPr>
          <a:xfrm rot="16200000">
            <a:off x="-2362197" y="3297386"/>
            <a:ext cx="5333998" cy="609600"/>
          </a:xfrm>
          <a:prstGeom prst="rect">
            <a:avLst/>
          </a:prstGeom>
        </p:spPr>
        <p:txBody>
          <a:bodyPr anchor="ctr"/>
          <a:lstStyle>
            <a:lvl1pPr algn="l">
              <a:defRPr sz="1200" b="1" cap="all" spc="300" baseline="0">
                <a:solidFill>
                  <a:schemeClr val="bg1"/>
                </a:solidFill>
              </a:defRPr>
            </a:lvl1pPr>
          </a:lstStyle>
          <a:p>
            <a:r>
              <a:rPr lang="en-US"/>
              <a:t>Team- Audiobookify</a:t>
            </a:r>
          </a:p>
        </p:txBody>
      </p:sp>
      <p:sp>
        <p:nvSpPr>
          <p:cNvPr id="11" name="Content Placeholder 10">
            <a:extLst>
              <a:ext uri="{FF2B5EF4-FFF2-40B4-BE49-F238E27FC236}">
                <a16:creationId xmlns:a16="http://schemas.microsoft.com/office/drawing/2014/main" id="{40710B12-97D2-6093-3A10-6A49F5B848A7}"/>
              </a:ext>
            </a:extLst>
          </p:cNvPr>
          <p:cNvSpPr>
            <a:spLocks noGrp="1"/>
          </p:cNvSpPr>
          <p:nvPr>
            <p:ph sz="quarter" idx="13" hasCustomPrompt="1"/>
          </p:nvPr>
        </p:nvSpPr>
        <p:spPr>
          <a:xfrm>
            <a:off x="971550" y="1721295"/>
            <a:ext cx="6283884" cy="4826000"/>
          </a:xfrm>
        </p:spPr>
        <p:txBody>
          <a:bodyPr lIns="45720">
            <a:normAutofit/>
          </a:bodyPr>
          <a:lstStyle>
            <a:lvl1pPr marL="0" indent="0">
              <a:spcBef>
                <a:spcPts val="600"/>
              </a:spcBef>
              <a:spcAft>
                <a:spcPts val="1200"/>
              </a:spcAft>
              <a:buClr>
                <a:schemeClr val="bg1"/>
              </a:buClr>
              <a:buFont typeface="Arial" panose="020B0604020202020204" pitchFamily="34" charset="0"/>
              <a:buNone/>
              <a:defRPr sz="2000" b="1"/>
            </a:lvl1pPr>
            <a:lvl2pPr marL="342900" indent="-342900">
              <a:spcBef>
                <a:spcPts val="600"/>
              </a:spcBef>
              <a:spcAft>
                <a:spcPts val="1200"/>
              </a:spcAft>
              <a:buClr>
                <a:schemeClr val="bg1"/>
              </a:buClr>
              <a:buFont typeface="Arial" panose="020B0604020202020204" pitchFamily="34" charset="0"/>
              <a:buChar char="•"/>
              <a:defRPr sz="2000"/>
            </a:lvl2pPr>
            <a:lvl3pPr marL="800100" indent="-342900">
              <a:spcBef>
                <a:spcPts val="0"/>
              </a:spcBef>
              <a:spcAft>
                <a:spcPts val="1200"/>
              </a:spcAft>
              <a:buClr>
                <a:schemeClr val="bg1"/>
              </a:buClr>
              <a:buFont typeface="Arial" panose="020B0604020202020204" pitchFamily="34" charset="0"/>
              <a:buChar char="•"/>
              <a:defRPr sz="2000"/>
            </a:lvl3pPr>
            <a:lvl4pPr marL="1165860" indent="-342900">
              <a:spcBef>
                <a:spcPts val="600"/>
              </a:spcBef>
              <a:spcAft>
                <a:spcPts val="1200"/>
              </a:spcAft>
              <a:buClr>
                <a:schemeClr val="bg1"/>
              </a:buClr>
              <a:buFont typeface="Arial" panose="020B0604020202020204" pitchFamily="34" charset="0"/>
              <a:buChar char="•"/>
              <a:defRPr sz="2000"/>
            </a:lvl4pPr>
            <a:lvl5pPr marL="1458468" indent="-342900">
              <a:spcBef>
                <a:spcPts val="0"/>
              </a:spcBef>
              <a:spcAft>
                <a:spcPts val="1200"/>
              </a:spcAft>
              <a:buClr>
                <a:schemeClr val="bg1"/>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10">
            <a:extLst>
              <a:ext uri="{FF2B5EF4-FFF2-40B4-BE49-F238E27FC236}">
                <a16:creationId xmlns:a16="http://schemas.microsoft.com/office/drawing/2014/main" id="{CED794E4-CAFD-57EF-562D-1B511C0B4363}"/>
              </a:ext>
            </a:extLst>
          </p:cNvPr>
          <p:cNvSpPr>
            <a:spLocks noGrp="1"/>
          </p:cNvSpPr>
          <p:nvPr>
            <p:ph sz="quarter" idx="14" hasCustomPrompt="1"/>
          </p:nvPr>
        </p:nvSpPr>
        <p:spPr>
          <a:xfrm>
            <a:off x="7712633" y="1722513"/>
            <a:ext cx="3556748" cy="4826000"/>
          </a:xfrm>
        </p:spPr>
        <p:txBody>
          <a:bodyPr lIns="45720">
            <a:normAutofit/>
          </a:bodyPr>
          <a:lstStyle>
            <a:lvl1pPr marL="0" indent="0">
              <a:spcBef>
                <a:spcPts val="600"/>
              </a:spcBef>
              <a:spcAft>
                <a:spcPts val="1200"/>
              </a:spcAft>
              <a:buClr>
                <a:schemeClr val="bg1"/>
              </a:buClr>
              <a:buFont typeface="Arial" panose="020B0604020202020204" pitchFamily="34" charset="0"/>
              <a:buNone/>
              <a:defRPr sz="2000" b="1"/>
            </a:lvl1pPr>
            <a:lvl2pPr marL="0" indent="0">
              <a:spcBef>
                <a:spcPts val="600"/>
              </a:spcBef>
              <a:spcAft>
                <a:spcPts val="1200"/>
              </a:spcAft>
              <a:buClr>
                <a:schemeClr val="bg1"/>
              </a:buClr>
              <a:buFont typeface="Arial" panose="020B0604020202020204" pitchFamily="34" charset="0"/>
              <a:buNone/>
              <a:defRPr sz="2000"/>
            </a:lvl2pPr>
            <a:lvl3pPr marL="347472" indent="-347472">
              <a:spcBef>
                <a:spcPts val="600"/>
              </a:spcBef>
              <a:spcAft>
                <a:spcPts val="1200"/>
              </a:spcAft>
              <a:buClr>
                <a:schemeClr val="bg1"/>
              </a:buClr>
              <a:buFont typeface="Arial" panose="020B0604020202020204" pitchFamily="34" charset="0"/>
              <a:buChar char="•"/>
              <a:defRPr sz="2000"/>
            </a:lvl3pPr>
            <a:lvl4pPr marL="548640" indent="-347472">
              <a:spcBef>
                <a:spcPts val="600"/>
              </a:spcBef>
              <a:spcAft>
                <a:spcPts val="1200"/>
              </a:spcAft>
              <a:buClr>
                <a:schemeClr val="bg1"/>
              </a:buClr>
              <a:buFont typeface="Arial" panose="020B0604020202020204" pitchFamily="34" charset="0"/>
              <a:buChar char="•"/>
              <a:defRPr sz="2000"/>
            </a:lvl4pPr>
            <a:lvl5pPr marL="731520" indent="-347472">
              <a:spcBef>
                <a:spcPts val="600"/>
              </a:spcBef>
              <a:spcAft>
                <a:spcPts val="1200"/>
              </a:spcAft>
              <a:buClr>
                <a:schemeClr val="bg1"/>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322964"/>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guide id="7" orient="horz" pos="1344" userDrawn="1">
          <p15:clr>
            <a:srgbClr val="FBAE40"/>
          </p15:clr>
        </p15:guide>
        <p15:guide id="8" pos="7008" userDrawn="1">
          <p15:clr>
            <a:srgbClr val="FBAE40"/>
          </p15:clr>
        </p15:guide>
        <p15:guide id="9" pos="67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able ">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493C70-6C32-8782-CA70-867555976AE3}"/>
              </a:ext>
              <a:ext uri="{C183D7F6-B498-43B3-948B-1728B52AA6E4}">
                <adec:decorative xmlns:adec="http://schemas.microsoft.com/office/drawing/2017/decorative" val="1"/>
              </a:ext>
            </a:extLst>
          </p:cNvPr>
          <p:cNvSpPr/>
          <p:nvPr userDrawn="1"/>
        </p:nvSpPr>
        <p:spPr>
          <a:xfrm>
            <a:off x="1" y="0"/>
            <a:ext cx="60960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pc="300"/>
          </a:p>
        </p:txBody>
      </p:sp>
      <p:sp>
        <p:nvSpPr>
          <p:cNvPr id="2" name="Title 1"/>
          <p:cNvSpPr>
            <a:spLocks noGrp="1"/>
          </p:cNvSpPr>
          <p:nvPr>
            <p:ph type="ctrTitle" hasCustomPrompt="1"/>
          </p:nvPr>
        </p:nvSpPr>
        <p:spPr>
          <a:xfrm>
            <a:off x="971551" y="610409"/>
            <a:ext cx="10297830" cy="1065994"/>
          </a:xfrm>
        </p:spPr>
        <p:txBody>
          <a:bodyPr tIns="45720" bIns="45720" anchor="t">
            <a:normAutofit/>
          </a:bodyPr>
          <a:lstStyle>
            <a:lvl1pPr algn="l">
              <a:lnSpc>
                <a:spcPct val="80000"/>
              </a:lnSpc>
              <a:defRPr sz="2800" b="1" spc="300" baseline="0">
                <a:solidFill>
                  <a:schemeClr val="bg1"/>
                </a:solidFill>
              </a:defRPr>
            </a:lvl1pPr>
          </a:lstStyle>
          <a:p>
            <a:r>
              <a:rPr lang="en-US"/>
              <a:t>Click to add title</a:t>
            </a:r>
          </a:p>
        </p:txBody>
      </p:sp>
      <p:sp>
        <p:nvSpPr>
          <p:cNvPr id="6" name="Slide Number Placeholder 5"/>
          <p:cNvSpPr>
            <a:spLocks noGrp="1"/>
          </p:cNvSpPr>
          <p:nvPr>
            <p:ph type="sldNum" sz="quarter" idx="12"/>
          </p:nvPr>
        </p:nvSpPr>
        <p:spPr>
          <a:xfrm>
            <a:off x="14287" y="570062"/>
            <a:ext cx="609601" cy="365125"/>
          </a:xfrm>
          <a:prstGeom prst="rect">
            <a:avLst/>
          </a:prstGeom>
        </p:spPr>
        <p:txBody>
          <a:bodyPr/>
          <a:lstStyle>
            <a:lvl1pPr algn="ctr">
              <a:defRPr sz="1800" b="1">
                <a:solidFill>
                  <a:schemeClr val="bg1"/>
                </a:solidFill>
              </a:defRPr>
            </a:lvl1pPr>
          </a:lstStyle>
          <a:p>
            <a:fld id="{4FAB73BC-B049-4115-A692-8D63A059BFB8}" type="slidenum">
              <a:rPr lang="en-US" smtClean="0"/>
              <a:pPr/>
              <a:t>‹#›</a:t>
            </a:fld>
            <a:endParaRPr lang="en-US"/>
          </a:p>
        </p:txBody>
      </p:sp>
      <p:sp>
        <p:nvSpPr>
          <p:cNvPr id="12" name="Footer Placeholder 4">
            <a:extLst>
              <a:ext uri="{FF2B5EF4-FFF2-40B4-BE49-F238E27FC236}">
                <a16:creationId xmlns:a16="http://schemas.microsoft.com/office/drawing/2014/main" id="{DF107D1D-FF48-5B8D-9B41-A023F6016B7F}"/>
              </a:ext>
            </a:extLst>
          </p:cNvPr>
          <p:cNvSpPr>
            <a:spLocks noGrp="1"/>
          </p:cNvSpPr>
          <p:nvPr>
            <p:ph type="ftr" sz="quarter" idx="11"/>
          </p:nvPr>
        </p:nvSpPr>
        <p:spPr>
          <a:xfrm rot="16200000">
            <a:off x="-2362197" y="3297386"/>
            <a:ext cx="5333998" cy="609600"/>
          </a:xfrm>
          <a:prstGeom prst="rect">
            <a:avLst/>
          </a:prstGeom>
        </p:spPr>
        <p:txBody>
          <a:bodyPr anchor="ctr"/>
          <a:lstStyle>
            <a:lvl1pPr algn="l">
              <a:defRPr sz="1200" b="1" cap="all" spc="300" baseline="0">
                <a:solidFill>
                  <a:schemeClr val="bg1"/>
                </a:solidFill>
              </a:defRPr>
            </a:lvl1pPr>
          </a:lstStyle>
          <a:p>
            <a:r>
              <a:rPr lang="en-US"/>
              <a:t>Team- Audiobookify</a:t>
            </a:r>
          </a:p>
        </p:txBody>
      </p:sp>
      <p:sp>
        <p:nvSpPr>
          <p:cNvPr id="8" name="Table Placeholder 7">
            <a:extLst>
              <a:ext uri="{FF2B5EF4-FFF2-40B4-BE49-F238E27FC236}">
                <a16:creationId xmlns:a16="http://schemas.microsoft.com/office/drawing/2014/main" id="{8EECD4CA-C265-0CEB-41C1-D4F3EC9B6D5A}"/>
              </a:ext>
            </a:extLst>
          </p:cNvPr>
          <p:cNvSpPr>
            <a:spLocks noGrp="1"/>
          </p:cNvSpPr>
          <p:nvPr>
            <p:ph type="tbl" sz="quarter" idx="13"/>
          </p:nvPr>
        </p:nvSpPr>
        <p:spPr>
          <a:xfrm>
            <a:off x="914400" y="1708150"/>
            <a:ext cx="10363200" cy="4232275"/>
          </a:xfrm>
        </p:spPr>
        <p:txBody>
          <a:bodyPr/>
          <a:lstStyle>
            <a:lvl1pPr marL="0" indent="0">
              <a:buNone/>
              <a:defRPr/>
            </a:lvl1pPr>
          </a:lstStyle>
          <a:p>
            <a:r>
              <a:rPr lang="en-US"/>
              <a:t>Click icon to add table</a:t>
            </a:r>
          </a:p>
        </p:txBody>
      </p:sp>
    </p:spTree>
    <p:extLst>
      <p:ext uri="{BB962C8B-B14F-4D97-AF65-F5344CB8AC3E}">
        <p14:creationId xmlns:p14="http://schemas.microsoft.com/office/powerpoint/2010/main" val="2382302364"/>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guide id="7" orient="horz" pos="1344" userDrawn="1">
          <p15:clr>
            <a:srgbClr val="FBAE40"/>
          </p15:clr>
        </p15:guide>
        <p15:guide id="8" pos="7008" userDrawn="1">
          <p15:clr>
            <a:srgbClr val="FBAE40"/>
          </p15:clr>
        </p15:guide>
        <p15:guide id="9" pos="6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75961" y="320040"/>
            <a:ext cx="5486400" cy="3685033"/>
          </a:xfrm>
          <a:noFill/>
        </p:spPr>
        <p:txBody>
          <a:bodyPr tIns="45720" bIns="45720" anchor="b">
            <a:normAutofit/>
          </a:bodyPr>
          <a:lstStyle>
            <a:lvl1pPr algn="r">
              <a:lnSpc>
                <a:spcPct val="80000"/>
              </a:lnSpc>
              <a:defRPr sz="5400" b="1" spc="150" baseline="0">
                <a:solidFill>
                  <a:schemeClr val="bg1"/>
                </a:solidFill>
              </a:defRPr>
            </a:lvl1pPr>
          </a:lstStyle>
          <a:p>
            <a:r>
              <a:rPr lang="en-US"/>
              <a:t>Click to add title</a:t>
            </a:r>
          </a:p>
        </p:txBody>
      </p:sp>
      <p:sp>
        <p:nvSpPr>
          <p:cNvPr id="3" name="Subtitle 2"/>
          <p:cNvSpPr>
            <a:spLocks noGrp="1"/>
          </p:cNvSpPr>
          <p:nvPr>
            <p:ph type="subTitle" idx="1" hasCustomPrompt="1"/>
          </p:nvPr>
        </p:nvSpPr>
        <p:spPr>
          <a:xfrm>
            <a:off x="5775962" y="4151376"/>
            <a:ext cx="5486399" cy="1883664"/>
          </a:xfrm>
        </p:spPr>
        <p:txBody>
          <a:bodyPr anchor="ctr">
            <a:normAutofit/>
          </a:bodyPr>
          <a:lstStyle>
            <a:lvl1pPr marL="0" indent="0" algn="r">
              <a:buNone/>
              <a:defRPr sz="2400" b="1">
                <a:solidFill>
                  <a:schemeClr val="bg1"/>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add subtitle</a:t>
            </a:r>
          </a:p>
        </p:txBody>
      </p:sp>
      <p:sp>
        <p:nvSpPr>
          <p:cNvPr id="7" name="Picture Placeholder 5">
            <a:extLst>
              <a:ext uri="{FF2B5EF4-FFF2-40B4-BE49-F238E27FC236}">
                <a16:creationId xmlns:a16="http://schemas.microsoft.com/office/drawing/2014/main" id="{A5CC6334-85E9-4D27-CBDF-C57FEADEFC1D}"/>
              </a:ext>
            </a:extLst>
          </p:cNvPr>
          <p:cNvSpPr>
            <a:spLocks noGrp="1"/>
          </p:cNvSpPr>
          <p:nvPr>
            <p:ph type="pic" sz="quarter" idx="10"/>
          </p:nvPr>
        </p:nvSpPr>
        <p:spPr>
          <a:xfrm>
            <a:off x="0" y="0"/>
            <a:ext cx="4378325" cy="6858000"/>
          </a:xfrm>
        </p:spPr>
        <p:txBody>
          <a:bodyPr>
            <a:normAutofit/>
          </a:bodyPr>
          <a:lstStyle>
            <a:lvl1pPr marL="0" indent="0" algn="ctr">
              <a:buNone/>
              <a:defRPr sz="1800"/>
            </a:lvl1pPr>
          </a:lstStyle>
          <a:p>
            <a:r>
              <a:rPr lang="en-US"/>
              <a:t>Click icon to add picture</a:t>
            </a:r>
          </a:p>
        </p:txBody>
      </p:sp>
    </p:spTree>
    <p:extLst>
      <p:ext uri="{BB962C8B-B14F-4D97-AF65-F5344CB8AC3E}">
        <p14:creationId xmlns:p14="http://schemas.microsoft.com/office/powerpoint/2010/main" val="2842006910"/>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AEE19E19-543B-5742-0347-AB0738CF5856}"/>
              </a:ext>
            </a:extLst>
          </p:cNvPr>
          <p:cNvSpPr>
            <a:spLocks noGrp="1"/>
          </p:cNvSpPr>
          <p:nvPr>
            <p:ph type="pic" sz="quarter" idx="10"/>
          </p:nvPr>
        </p:nvSpPr>
        <p:spPr>
          <a:xfrm>
            <a:off x="6872290" y="0"/>
            <a:ext cx="5319711" cy="6858000"/>
          </a:xfrm>
        </p:spPr>
        <p:txBody>
          <a:bodyPr>
            <a:normAutofit/>
          </a:bodyPr>
          <a:lstStyle>
            <a:lvl1pPr marL="0" indent="0" algn="ctr">
              <a:buNone/>
              <a:defRPr sz="1800"/>
            </a:lvl1pPr>
          </a:lstStyle>
          <a:p>
            <a:pPr marL="0" marR="0" lvl="0" indent="0" algn="ctr" defTabSz="914400" rtl="0" eaLnBrk="1" fontAlgn="auto" latinLnBrk="0" hangingPunct="1">
              <a:lnSpc>
                <a:spcPct val="90000"/>
              </a:lnSpc>
              <a:spcBef>
                <a:spcPts val="1200"/>
              </a:spcBef>
              <a:spcAft>
                <a:spcPts val="200"/>
              </a:spcAft>
              <a:buClr>
                <a:schemeClr val="tx1"/>
              </a:buClr>
              <a:buSzTx/>
              <a:buFont typeface="Wingdings" pitchFamily="2" charset="2"/>
              <a:buNone/>
              <a:tabLst/>
              <a:defRPr/>
            </a:pPr>
            <a:r>
              <a:rPr lang="en-US"/>
              <a:t>Click icon to add picture</a:t>
            </a:r>
          </a:p>
          <a:p>
            <a:endParaRPr lang="en-US"/>
          </a:p>
        </p:txBody>
      </p:sp>
      <p:sp>
        <p:nvSpPr>
          <p:cNvPr id="2" name="Title 1"/>
          <p:cNvSpPr>
            <a:spLocks noGrp="1"/>
          </p:cNvSpPr>
          <p:nvPr>
            <p:ph type="ctrTitle"/>
          </p:nvPr>
        </p:nvSpPr>
        <p:spPr>
          <a:xfrm>
            <a:off x="971550" y="610408"/>
            <a:ext cx="6574536" cy="1069848"/>
          </a:xfrm>
        </p:spPr>
        <p:txBody>
          <a:bodyPr tIns="45720" bIns="45720" anchor="t">
            <a:normAutofit/>
          </a:bodyPr>
          <a:lstStyle>
            <a:lvl1pPr algn="l">
              <a:lnSpc>
                <a:spcPct val="80000"/>
              </a:lnSpc>
              <a:defRPr sz="2800" b="1" spc="300" baseline="0">
                <a:solidFill>
                  <a:schemeClr val="bg1"/>
                </a:solidFill>
              </a:defRPr>
            </a:lvl1pPr>
          </a:lstStyle>
          <a:p>
            <a:endParaRPr lang="en-US"/>
          </a:p>
        </p:txBody>
      </p:sp>
      <p:sp>
        <p:nvSpPr>
          <p:cNvPr id="7" name="Rectangle 6">
            <a:extLst>
              <a:ext uri="{FF2B5EF4-FFF2-40B4-BE49-F238E27FC236}">
                <a16:creationId xmlns:a16="http://schemas.microsoft.com/office/drawing/2014/main" id="{A5493C70-6C32-8782-CA70-867555976AE3}"/>
              </a:ext>
              <a:ext uri="{C183D7F6-B498-43B3-948B-1728B52AA6E4}">
                <adec:decorative xmlns:adec="http://schemas.microsoft.com/office/drawing/2017/decorative" val="1"/>
              </a:ext>
            </a:extLst>
          </p:cNvPr>
          <p:cNvSpPr/>
          <p:nvPr userDrawn="1"/>
        </p:nvSpPr>
        <p:spPr>
          <a:xfrm>
            <a:off x="1" y="0"/>
            <a:ext cx="60960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pc="300"/>
          </a:p>
        </p:txBody>
      </p:sp>
      <p:sp>
        <p:nvSpPr>
          <p:cNvPr id="6" name="Slide Number Placeholder 5"/>
          <p:cNvSpPr>
            <a:spLocks noGrp="1"/>
          </p:cNvSpPr>
          <p:nvPr>
            <p:ph type="sldNum" sz="quarter" idx="12"/>
          </p:nvPr>
        </p:nvSpPr>
        <p:spPr>
          <a:xfrm>
            <a:off x="14287" y="570062"/>
            <a:ext cx="609601" cy="365125"/>
          </a:xfrm>
          <a:prstGeom prst="rect">
            <a:avLst/>
          </a:prstGeom>
        </p:spPr>
        <p:txBody>
          <a:bodyPr/>
          <a:lstStyle>
            <a:lvl1pPr algn="ctr">
              <a:defRPr sz="1800" b="1">
                <a:solidFill>
                  <a:schemeClr val="bg1"/>
                </a:solidFill>
              </a:defRPr>
            </a:lvl1pPr>
          </a:lstStyle>
          <a:p>
            <a:fld id="{4FAB73BC-B049-4115-A692-8D63A059BFB8}" type="slidenum">
              <a:rPr lang="en-US" smtClean="0"/>
              <a:pPr/>
              <a:t>‹#›</a:t>
            </a:fld>
            <a:endParaRPr lang="en-US"/>
          </a:p>
        </p:txBody>
      </p:sp>
      <p:sp>
        <p:nvSpPr>
          <p:cNvPr id="5" name="Footer Placeholder 4"/>
          <p:cNvSpPr>
            <a:spLocks noGrp="1"/>
          </p:cNvSpPr>
          <p:nvPr>
            <p:ph type="ftr" sz="quarter" idx="11"/>
          </p:nvPr>
        </p:nvSpPr>
        <p:spPr>
          <a:xfrm rot="16200000">
            <a:off x="-2362197" y="3297386"/>
            <a:ext cx="5333998" cy="609600"/>
          </a:xfrm>
          <a:prstGeom prst="rect">
            <a:avLst/>
          </a:prstGeom>
        </p:spPr>
        <p:txBody>
          <a:bodyPr anchor="ctr"/>
          <a:lstStyle>
            <a:lvl1pPr algn="l">
              <a:defRPr sz="1200" b="1" cap="all" spc="300" baseline="0">
                <a:solidFill>
                  <a:schemeClr val="bg1"/>
                </a:solidFill>
              </a:defRPr>
            </a:lvl1pPr>
          </a:lstStyle>
          <a:p>
            <a:r>
              <a:rPr lang="en-US"/>
              <a:t>Team- Audiobookify</a:t>
            </a:r>
          </a:p>
        </p:txBody>
      </p:sp>
      <p:sp>
        <p:nvSpPr>
          <p:cNvPr id="11" name="Content Placeholder 10">
            <a:extLst>
              <a:ext uri="{FF2B5EF4-FFF2-40B4-BE49-F238E27FC236}">
                <a16:creationId xmlns:a16="http://schemas.microsoft.com/office/drawing/2014/main" id="{40710B12-97D2-6093-3A10-6A49F5B848A7}"/>
              </a:ext>
            </a:extLst>
          </p:cNvPr>
          <p:cNvSpPr>
            <a:spLocks noGrp="1"/>
          </p:cNvSpPr>
          <p:nvPr>
            <p:ph sz="quarter" idx="13" hasCustomPrompt="1"/>
          </p:nvPr>
        </p:nvSpPr>
        <p:spPr>
          <a:xfrm>
            <a:off x="971550" y="1719072"/>
            <a:ext cx="5666994" cy="4828032"/>
          </a:xfrm>
        </p:spPr>
        <p:txBody>
          <a:bodyPr lIns="45720">
            <a:normAutofit/>
          </a:bodyPr>
          <a:lstStyle>
            <a:lvl1pPr marL="347472" indent="-347472">
              <a:spcBef>
                <a:spcPts val="600"/>
              </a:spcBef>
              <a:spcAft>
                <a:spcPts val="1200"/>
              </a:spcAft>
              <a:buClr>
                <a:schemeClr val="bg1"/>
              </a:buClr>
              <a:buFont typeface="Arial" panose="020B0604020202020204" pitchFamily="34" charset="0"/>
              <a:buChar char="•"/>
              <a:defRPr sz="2000"/>
            </a:lvl1pPr>
            <a:lvl2pPr marL="411480" indent="-182880">
              <a:spcBef>
                <a:spcPts val="600"/>
              </a:spcBef>
              <a:spcAft>
                <a:spcPts val="1200"/>
              </a:spcAft>
              <a:buClr>
                <a:schemeClr val="bg1"/>
              </a:buClr>
              <a:buFont typeface="Arial" panose="020B0604020202020204" pitchFamily="34" charset="0"/>
              <a:buChar char="•"/>
              <a:defRPr sz="1800"/>
            </a:lvl2pPr>
            <a:lvl3pPr marL="640080" indent="-182880">
              <a:spcBef>
                <a:spcPts val="600"/>
              </a:spcBef>
              <a:spcAft>
                <a:spcPts val="1200"/>
              </a:spcAft>
              <a:buClr>
                <a:schemeClr val="bg1"/>
              </a:buClr>
              <a:buFont typeface="Arial" panose="020B0604020202020204" pitchFamily="34" charset="0"/>
              <a:buChar char="•"/>
              <a:defRPr sz="1600"/>
            </a:lvl3pPr>
            <a:lvl4pPr marL="868680" indent="-182880">
              <a:spcBef>
                <a:spcPts val="600"/>
              </a:spcBef>
              <a:spcAft>
                <a:spcPts val="1200"/>
              </a:spcAft>
              <a:buClr>
                <a:schemeClr val="bg1"/>
              </a:buClr>
              <a:buFont typeface="Arial" panose="020B0604020202020204" pitchFamily="34" charset="0"/>
              <a:buChar char="•"/>
              <a:defRPr sz="1400"/>
            </a:lvl4pPr>
            <a:lvl5pPr marL="1097280" indent="-182880">
              <a:spcBef>
                <a:spcPts val="600"/>
              </a:spcBef>
              <a:spcAft>
                <a:spcPts val="1200"/>
              </a:spcAft>
              <a:buClr>
                <a:schemeClr val="bg1"/>
              </a:buClr>
              <a:buFont typeface="Arial" panose="020B0604020202020204" pitchFamily="34" charset="0"/>
              <a:buChar char="•"/>
              <a:defRPr sz="14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9893521"/>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guide id="7" orient="horz" pos="1344" userDrawn="1">
          <p15:clr>
            <a:srgbClr val="FBAE40"/>
          </p15:clr>
        </p15:guide>
        <p15:guide id="8" pos="7008" userDrawn="1">
          <p15:clr>
            <a:srgbClr val="FBAE40"/>
          </p15:clr>
        </p15:guide>
        <p15:guide id="9" pos="67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399" y="4590288"/>
            <a:ext cx="11268457" cy="2084832"/>
          </a:xfrm>
          <a:noFill/>
        </p:spPr>
        <p:txBody>
          <a:bodyPr tIns="45720" bIns="45720" anchor="t">
            <a:normAutofit/>
          </a:bodyPr>
          <a:lstStyle>
            <a:lvl1pPr algn="l">
              <a:lnSpc>
                <a:spcPct val="80000"/>
              </a:lnSpc>
              <a:defRPr sz="4900" b="1" spc="150" baseline="0">
                <a:solidFill>
                  <a:schemeClr val="bg1"/>
                </a:solidFill>
              </a:defRPr>
            </a:lvl1pPr>
          </a:lstStyle>
          <a:p>
            <a:r>
              <a:rPr lang="en-US"/>
              <a:t>Click to add title</a:t>
            </a:r>
          </a:p>
        </p:txBody>
      </p:sp>
      <p:sp>
        <p:nvSpPr>
          <p:cNvPr id="7" name="Picture Placeholder 5">
            <a:extLst>
              <a:ext uri="{FF2B5EF4-FFF2-40B4-BE49-F238E27FC236}">
                <a16:creationId xmlns:a16="http://schemas.microsoft.com/office/drawing/2014/main" id="{A5CC6334-85E9-4D27-CBDF-C57FEADEFC1D}"/>
              </a:ext>
            </a:extLst>
          </p:cNvPr>
          <p:cNvSpPr>
            <a:spLocks noGrp="1"/>
          </p:cNvSpPr>
          <p:nvPr>
            <p:ph type="pic" sz="quarter" idx="10"/>
          </p:nvPr>
        </p:nvSpPr>
        <p:spPr>
          <a:xfrm>
            <a:off x="905255" y="0"/>
            <a:ext cx="11277601" cy="4038600"/>
          </a:xfrm>
        </p:spPr>
        <p:txBody>
          <a:bodyPr>
            <a:normAutofit/>
          </a:bodyPr>
          <a:lstStyle>
            <a:lvl1pPr marL="0" indent="0" algn="ctr">
              <a:buNone/>
              <a:defRPr sz="1800"/>
            </a:lvl1pPr>
          </a:lstStyle>
          <a:p>
            <a:pPr marL="0" marR="0" lvl="0" indent="0" algn="ctr" defTabSz="914400" rtl="0" eaLnBrk="1" fontAlgn="auto" latinLnBrk="0" hangingPunct="1">
              <a:lnSpc>
                <a:spcPct val="90000"/>
              </a:lnSpc>
              <a:spcBef>
                <a:spcPts val="1200"/>
              </a:spcBef>
              <a:spcAft>
                <a:spcPts val="200"/>
              </a:spcAft>
              <a:buClr>
                <a:schemeClr val="tx1"/>
              </a:buClr>
              <a:buSzTx/>
              <a:buFont typeface="Wingdings" pitchFamily="2" charset="2"/>
              <a:buNone/>
              <a:tabLst/>
              <a:defRPr/>
            </a:pPr>
            <a:r>
              <a:rPr lang="en-US"/>
              <a:t>Click icon to add picture</a:t>
            </a:r>
          </a:p>
          <a:p>
            <a:endParaRPr lang="en-US"/>
          </a:p>
        </p:txBody>
      </p:sp>
    </p:spTree>
    <p:extLst>
      <p:ext uri="{BB962C8B-B14F-4D97-AF65-F5344CB8AC3E}">
        <p14:creationId xmlns:p14="http://schemas.microsoft.com/office/powerpoint/2010/main" val="687122782"/>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with Subtitle 1">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20495" y="182880"/>
            <a:ext cx="6431281" cy="4775662"/>
          </a:xfrm>
          <a:noFill/>
        </p:spPr>
        <p:txBody>
          <a:bodyPr tIns="45720" bIns="45720" anchor="b">
            <a:normAutofit/>
          </a:bodyPr>
          <a:lstStyle>
            <a:lvl1pPr algn="l">
              <a:lnSpc>
                <a:spcPct val="90000"/>
              </a:lnSpc>
              <a:spcBef>
                <a:spcPts val="600"/>
              </a:spcBef>
              <a:spcAft>
                <a:spcPts val="1200"/>
              </a:spcAft>
              <a:defRPr sz="5400" b="1" spc="150" baseline="0">
                <a:solidFill>
                  <a:schemeClr val="bg1"/>
                </a:solidFill>
              </a:defRPr>
            </a:lvl1pPr>
          </a:lstStyle>
          <a:p>
            <a:r>
              <a:rPr lang="en-US"/>
              <a:t>Click to add title</a:t>
            </a:r>
          </a:p>
        </p:txBody>
      </p:sp>
      <p:sp>
        <p:nvSpPr>
          <p:cNvPr id="3" name="Subtitle 2"/>
          <p:cNvSpPr>
            <a:spLocks noGrp="1"/>
          </p:cNvSpPr>
          <p:nvPr>
            <p:ph type="subTitle" idx="1" hasCustomPrompt="1"/>
          </p:nvPr>
        </p:nvSpPr>
        <p:spPr>
          <a:xfrm>
            <a:off x="914400" y="5111496"/>
            <a:ext cx="6431281" cy="1563623"/>
          </a:xfrm>
        </p:spPr>
        <p:txBody>
          <a:bodyPr>
            <a:normAutofit/>
          </a:bodyPr>
          <a:lstStyle>
            <a:lvl1pPr marL="0" indent="0" algn="l">
              <a:buNone/>
              <a:defRPr sz="2400" b="1">
                <a:solidFill>
                  <a:schemeClr val="bg1"/>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add subtitle</a:t>
            </a:r>
          </a:p>
        </p:txBody>
      </p:sp>
      <p:sp>
        <p:nvSpPr>
          <p:cNvPr id="7" name="Picture Placeholder 5">
            <a:extLst>
              <a:ext uri="{FF2B5EF4-FFF2-40B4-BE49-F238E27FC236}">
                <a16:creationId xmlns:a16="http://schemas.microsoft.com/office/drawing/2014/main" id="{A5CC6334-85E9-4D27-CBDF-C57FEADEFC1D}"/>
              </a:ext>
            </a:extLst>
          </p:cNvPr>
          <p:cNvSpPr>
            <a:spLocks noGrp="1"/>
          </p:cNvSpPr>
          <p:nvPr>
            <p:ph type="pic" sz="quarter" idx="10"/>
          </p:nvPr>
        </p:nvSpPr>
        <p:spPr>
          <a:xfrm>
            <a:off x="7523017" y="0"/>
            <a:ext cx="4668983" cy="6858000"/>
          </a:xfrm>
        </p:spPr>
        <p:txBody>
          <a:bodyPr>
            <a:normAutofit/>
          </a:bodyPr>
          <a:lstStyle>
            <a:lvl1pPr marL="0" indent="0" algn="ctr">
              <a:buNone/>
              <a:defRPr sz="1800"/>
            </a:lvl1pPr>
          </a:lstStyle>
          <a:p>
            <a:pPr marL="0" marR="0" lvl="0" indent="0" algn="ctr" defTabSz="914400" rtl="0" eaLnBrk="1" fontAlgn="auto" latinLnBrk="0" hangingPunct="1">
              <a:lnSpc>
                <a:spcPct val="90000"/>
              </a:lnSpc>
              <a:spcBef>
                <a:spcPts val="1200"/>
              </a:spcBef>
              <a:spcAft>
                <a:spcPts val="200"/>
              </a:spcAft>
              <a:buClr>
                <a:schemeClr val="tx1"/>
              </a:buClr>
              <a:buSzTx/>
              <a:buFont typeface="Wingdings" pitchFamily="2" charset="2"/>
              <a:buNone/>
              <a:tabLst/>
              <a:defRPr/>
            </a:pPr>
            <a:r>
              <a:rPr lang="en-US"/>
              <a:t>Click icon to add picture</a:t>
            </a:r>
          </a:p>
          <a:p>
            <a:endParaRPr lang="en-US"/>
          </a:p>
        </p:txBody>
      </p:sp>
    </p:spTree>
    <p:extLst>
      <p:ext uri="{BB962C8B-B14F-4D97-AF65-F5344CB8AC3E}">
        <p14:creationId xmlns:p14="http://schemas.microsoft.com/office/powerpoint/2010/main" val="452347108"/>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493C70-6C32-8782-CA70-867555976AE3}"/>
              </a:ext>
              <a:ext uri="{C183D7F6-B498-43B3-948B-1728B52AA6E4}">
                <adec:decorative xmlns:adec="http://schemas.microsoft.com/office/drawing/2017/decorative" val="1"/>
              </a:ext>
            </a:extLst>
          </p:cNvPr>
          <p:cNvSpPr/>
          <p:nvPr userDrawn="1"/>
        </p:nvSpPr>
        <p:spPr>
          <a:xfrm>
            <a:off x="1" y="0"/>
            <a:ext cx="60960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pc="300"/>
          </a:p>
        </p:txBody>
      </p:sp>
      <p:sp>
        <p:nvSpPr>
          <p:cNvPr id="2" name="Title 1"/>
          <p:cNvSpPr>
            <a:spLocks noGrp="1"/>
          </p:cNvSpPr>
          <p:nvPr>
            <p:ph type="ctrTitle" hasCustomPrompt="1"/>
          </p:nvPr>
        </p:nvSpPr>
        <p:spPr>
          <a:xfrm>
            <a:off x="971551" y="610409"/>
            <a:ext cx="10378439" cy="1065994"/>
          </a:xfrm>
        </p:spPr>
        <p:txBody>
          <a:bodyPr tIns="45720" bIns="45720" anchor="t">
            <a:normAutofit/>
          </a:bodyPr>
          <a:lstStyle>
            <a:lvl1pPr algn="l">
              <a:lnSpc>
                <a:spcPct val="80000"/>
              </a:lnSpc>
              <a:defRPr sz="2800" b="1" spc="300" baseline="0">
                <a:solidFill>
                  <a:schemeClr val="bg1"/>
                </a:solidFill>
              </a:defRPr>
            </a:lvl1pPr>
          </a:lstStyle>
          <a:p>
            <a:r>
              <a:rPr lang="en-US"/>
              <a:t>Click to add title</a:t>
            </a:r>
          </a:p>
        </p:txBody>
      </p:sp>
      <p:sp>
        <p:nvSpPr>
          <p:cNvPr id="6" name="Slide Number Placeholder 5"/>
          <p:cNvSpPr>
            <a:spLocks noGrp="1"/>
          </p:cNvSpPr>
          <p:nvPr>
            <p:ph type="sldNum" sz="quarter" idx="12"/>
          </p:nvPr>
        </p:nvSpPr>
        <p:spPr>
          <a:xfrm>
            <a:off x="14287" y="570062"/>
            <a:ext cx="609601" cy="365125"/>
          </a:xfrm>
          <a:prstGeom prst="rect">
            <a:avLst/>
          </a:prstGeom>
        </p:spPr>
        <p:txBody>
          <a:bodyPr/>
          <a:lstStyle>
            <a:lvl1pPr algn="ctr">
              <a:defRPr sz="1800" b="1">
                <a:solidFill>
                  <a:schemeClr val="bg1"/>
                </a:solidFill>
              </a:defRPr>
            </a:lvl1pPr>
          </a:lstStyle>
          <a:p>
            <a:fld id="{4FAB73BC-B049-4115-A692-8D63A059BFB8}" type="slidenum">
              <a:rPr lang="en-US" smtClean="0"/>
              <a:pPr/>
              <a:t>‹#›</a:t>
            </a:fld>
            <a:endParaRPr lang="en-US"/>
          </a:p>
        </p:txBody>
      </p:sp>
      <p:sp>
        <p:nvSpPr>
          <p:cNvPr id="8" name="Footer Placeholder 4">
            <a:extLst>
              <a:ext uri="{FF2B5EF4-FFF2-40B4-BE49-F238E27FC236}">
                <a16:creationId xmlns:a16="http://schemas.microsoft.com/office/drawing/2014/main" id="{CF373E6C-6E1B-99D9-3E64-3A21DE7758D8}"/>
              </a:ext>
            </a:extLst>
          </p:cNvPr>
          <p:cNvSpPr>
            <a:spLocks noGrp="1"/>
          </p:cNvSpPr>
          <p:nvPr>
            <p:ph type="ftr" sz="quarter" idx="11"/>
          </p:nvPr>
        </p:nvSpPr>
        <p:spPr>
          <a:xfrm rot="16200000">
            <a:off x="-2362197" y="3297386"/>
            <a:ext cx="5333998" cy="609600"/>
          </a:xfrm>
          <a:prstGeom prst="rect">
            <a:avLst/>
          </a:prstGeom>
        </p:spPr>
        <p:txBody>
          <a:bodyPr anchor="ctr"/>
          <a:lstStyle>
            <a:lvl1pPr algn="l">
              <a:defRPr sz="1200" b="1" cap="all" spc="300" baseline="0">
                <a:solidFill>
                  <a:schemeClr val="bg1"/>
                </a:solidFill>
              </a:defRPr>
            </a:lvl1pPr>
          </a:lstStyle>
          <a:p>
            <a:r>
              <a:rPr lang="en-US"/>
              <a:t>Team- Audiobookify</a:t>
            </a:r>
          </a:p>
        </p:txBody>
      </p:sp>
      <p:sp>
        <p:nvSpPr>
          <p:cNvPr id="11" name="Content Placeholder 10">
            <a:extLst>
              <a:ext uri="{FF2B5EF4-FFF2-40B4-BE49-F238E27FC236}">
                <a16:creationId xmlns:a16="http://schemas.microsoft.com/office/drawing/2014/main" id="{40710B12-97D2-6093-3A10-6A49F5B848A7}"/>
              </a:ext>
            </a:extLst>
          </p:cNvPr>
          <p:cNvSpPr>
            <a:spLocks noGrp="1"/>
          </p:cNvSpPr>
          <p:nvPr>
            <p:ph sz="quarter" idx="13" hasCustomPrompt="1"/>
          </p:nvPr>
        </p:nvSpPr>
        <p:spPr>
          <a:xfrm>
            <a:off x="971550" y="1721295"/>
            <a:ext cx="10378440" cy="4826000"/>
          </a:xfrm>
        </p:spPr>
        <p:txBody>
          <a:bodyPr lIns="45720">
            <a:normAutofit/>
          </a:bodyPr>
          <a:lstStyle>
            <a:lvl1pPr marL="0" indent="0">
              <a:spcBef>
                <a:spcPts val="600"/>
              </a:spcBef>
              <a:spcAft>
                <a:spcPts val="1200"/>
              </a:spcAft>
              <a:buClr>
                <a:schemeClr val="bg1"/>
              </a:buClr>
              <a:buFont typeface="Arial" panose="020B0604020202020204" pitchFamily="34" charset="0"/>
              <a:buNone/>
              <a:defRPr sz="2000" b="1"/>
            </a:lvl1pPr>
            <a:lvl2pPr marL="347472" indent="-347472">
              <a:spcBef>
                <a:spcPts val="600"/>
              </a:spcBef>
              <a:spcAft>
                <a:spcPts val="1200"/>
              </a:spcAft>
              <a:buClr>
                <a:schemeClr val="bg1"/>
              </a:buClr>
              <a:buFont typeface="Arial" panose="020B0604020202020204" pitchFamily="34" charset="0"/>
              <a:buChar char="•"/>
              <a:defRPr sz="2000"/>
            </a:lvl2pPr>
            <a:lvl3pPr marL="640080" indent="-182880">
              <a:spcBef>
                <a:spcPts val="600"/>
              </a:spcBef>
              <a:spcAft>
                <a:spcPts val="1200"/>
              </a:spcAft>
              <a:buClr>
                <a:schemeClr val="bg1"/>
              </a:buClr>
              <a:buFont typeface="Arial" panose="020B0604020202020204" pitchFamily="34" charset="0"/>
              <a:buChar char="•"/>
              <a:defRPr sz="2000"/>
            </a:lvl3pPr>
            <a:lvl4pPr marL="868680" indent="-182880">
              <a:spcBef>
                <a:spcPts val="600"/>
              </a:spcBef>
              <a:spcAft>
                <a:spcPts val="1200"/>
              </a:spcAft>
              <a:buClr>
                <a:schemeClr val="bg1"/>
              </a:buClr>
              <a:buFont typeface="Arial" panose="020B0604020202020204" pitchFamily="34" charset="0"/>
              <a:buChar char="•"/>
              <a:defRPr sz="2000"/>
            </a:lvl4pPr>
            <a:lvl5pPr marL="1097280" indent="-182880">
              <a:spcBef>
                <a:spcPts val="600"/>
              </a:spcBef>
              <a:spcAft>
                <a:spcPts val="1200"/>
              </a:spcAft>
              <a:buClr>
                <a:schemeClr val="bg1"/>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957313"/>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guide id="7" orient="horz" pos="1344" userDrawn="1">
          <p15:clr>
            <a:srgbClr val="FBAE40"/>
          </p15:clr>
        </p15:guide>
        <p15:guide id="8" pos="7008" userDrawn="1">
          <p15:clr>
            <a:srgbClr val="FBAE40"/>
          </p15:clr>
        </p15:guide>
        <p15:guide id="9" pos="67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with Subtitle 2">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20495" y="182880"/>
            <a:ext cx="6083809" cy="4775662"/>
          </a:xfrm>
          <a:noFill/>
        </p:spPr>
        <p:txBody>
          <a:bodyPr tIns="45720" bIns="45720" anchor="b">
            <a:normAutofit/>
          </a:bodyPr>
          <a:lstStyle>
            <a:lvl1pPr algn="l">
              <a:lnSpc>
                <a:spcPct val="90000"/>
              </a:lnSpc>
              <a:spcBef>
                <a:spcPts val="600"/>
              </a:spcBef>
              <a:spcAft>
                <a:spcPts val="1200"/>
              </a:spcAft>
              <a:defRPr sz="5400" b="1" spc="150" baseline="0">
                <a:solidFill>
                  <a:schemeClr val="bg1"/>
                </a:solidFill>
              </a:defRPr>
            </a:lvl1pPr>
          </a:lstStyle>
          <a:p>
            <a:r>
              <a:rPr lang="en-US"/>
              <a:t>Click to add title</a:t>
            </a:r>
          </a:p>
        </p:txBody>
      </p:sp>
      <p:sp>
        <p:nvSpPr>
          <p:cNvPr id="3" name="Subtitle 2"/>
          <p:cNvSpPr>
            <a:spLocks noGrp="1"/>
          </p:cNvSpPr>
          <p:nvPr>
            <p:ph type="subTitle" idx="1" hasCustomPrompt="1"/>
          </p:nvPr>
        </p:nvSpPr>
        <p:spPr>
          <a:xfrm>
            <a:off x="914400" y="5111496"/>
            <a:ext cx="6083809" cy="1563623"/>
          </a:xfrm>
        </p:spPr>
        <p:txBody>
          <a:bodyPr>
            <a:normAutofit/>
          </a:bodyPr>
          <a:lstStyle>
            <a:lvl1pPr marL="0" indent="0" algn="l">
              <a:buNone/>
              <a:defRPr sz="2400" b="1">
                <a:solidFill>
                  <a:schemeClr val="bg1"/>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add subtitle</a:t>
            </a:r>
          </a:p>
        </p:txBody>
      </p:sp>
      <p:sp>
        <p:nvSpPr>
          <p:cNvPr id="7" name="Picture Placeholder 5">
            <a:extLst>
              <a:ext uri="{FF2B5EF4-FFF2-40B4-BE49-F238E27FC236}">
                <a16:creationId xmlns:a16="http://schemas.microsoft.com/office/drawing/2014/main" id="{A5CC6334-85E9-4D27-CBDF-C57FEADEFC1D}"/>
              </a:ext>
            </a:extLst>
          </p:cNvPr>
          <p:cNvSpPr>
            <a:spLocks noGrp="1"/>
          </p:cNvSpPr>
          <p:nvPr>
            <p:ph type="pic" sz="quarter" idx="10"/>
          </p:nvPr>
        </p:nvSpPr>
        <p:spPr>
          <a:xfrm>
            <a:off x="7162801" y="0"/>
            <a:ext cx="5029200" cy="6858000"/>
          </a:xfrm>
        </p:spPr>
        <p:txBody>
          <a:bodyPr>
            <a:normAutofit/>
          </a:bodyPr>
          <a:lstStyle>
            <a:lvl1pPr marL="0" indent="0" algn="ctr">
              <a:buNone/>
              <a:defRPr sz="1800"/>
            </a:lvl1pPr>
          </a:lstStyle>
          <a:p>
            <a:pPr marL="0" marR="0" lvl="0" indent="0" algn="ctr" defTabSz="914400" rtl="0" eaLnBrk="1" fontAlgn="auto" latinLnBrk="0" hangingPunct="1">
              <a:lnSpc>
                <a:spcPct val="90000"/>
              </a:lnSpc>
              <a:spcBef>
                <a:spcPts val="1200"/>
              </a:spcBef>
              <a:spcAft>
                <a:spcPts val="200"/>
              </a:spcAft>
              <a:buClr>
                <a:schemeClr val="tx1"/>
              </a:buClr>
              <a:buSzTx/>
              <a:buFont typeface="Wingdings" pitchFamily="2" charset="2"/>
              <a:buNone/>
              <a:tabLst/>
              <a:defRPr/>
            </a:pPr>
            <a:r>
              <a:rPr lang="en-US"/>
              <a:t>Click icon to add picture</a:t>
            </a:r>
          </a:p>
          <a:p>
            <a:endParaRPr lang="en-US"/>
          </a:p>
        </p:txBody>
      </p:sp>
    </p:spTree>
    <p:extLst>
      <p:ext uri="{BB962C8B-B14F-4D97-AF65-F5344CB8AC3E}">
        <p14:creationId xmlns:p14="http://schemas.microsoft.com/office/powerpoint/2010/main" val="3438874820"/>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Two Content and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1551" y="610409"/>
            <a:ext cx="7775634" cy="1065994"/>
          </a:xfrm>
        </p:spPr>
        <p:txBody>
          <a:bodyPr tIns="45720" bIns="45720" anchor="t">
            <a:normAutofit/>
          </a:bodyPr>
          <a:lstStyle>
            <a:lvl1pPr algn="l">
              <a:lnSpc>
                <a:spcPct val="80000"/>
              </a:lnSpc>
              <a:defRPr sz="2800" b="1" spc="300" baseline="0">
                <a:solidFill>
                  <a:schemeClr val="bg1"/>
                </a:solidFill>
              </a:defRPr>
            </a:lvl1pPr>
          </a:lstStyle>
          <a:p>
            <a:r>
              <a:rPr lang="en-US"/>
              <a:t>Click to add title</a:t>
            </a:r>
          </a:p>
        </p:txBody>
      </p:sp>
      <p:sp>
        <p:nvSpPr>
          <p:cNvPr id="7" name="Rectangle 6">
            <a:extLst>
              <a:ext uri="{FF2B5EF4-FFF2-40B4-BE49-F238E27FC236}">
                <a16:creationId xmlns:a16="http://schemas.microsoft.com/office/drawing/2014/main" id="{A5493C70-6C32-8782-CA70-867555976AE3}"/>
              </a:ext>
              <a:ext uri="{C183D7F6-B498-43B3-948B-1728B52AA6E4}">
                <adec:decorative xmlns:adec="http://schemas.microsoft.com/office/drawing/2017/decorative" val="1"/>
              </a:ext>
            </a:extLst>
          </p:cNvPr>
          <p:cNvSpPr/>
          <p:nvPr userDrawn="1"/>
        </p:nvSpPr>
        <p:spPr>
          <a:xfrm>
            <a:off x="1" y="0"/>
            <a:ext cx="60960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pc="300"/>
          </a:p>
        </p:txBody>
      </p:sp>
      <p:sp>
        <p:nvSpPr>
          <p:cNvPr id="6" name="Slide Number Placeholder 5"/>
          <p:cNvSpPr>
            <a:spLocks noGrp="1"/>
          </p:cNvSpPr>
          <p:nvPr>
            <p:ph type="sldNum" sz="quarter" idx="12"/>
          </p:nvPr>
        </p:nvSpPr>
        <p:spPr>
          <a:xfrm>
            <a:off x="14287" y="570062"/>
            <a:ext cx="609601" cy="365125"/>
          </a:xfrm>
          <a:prstGeom prst="rect">
            <a:avLst/>
          </a:prstGeom>
        </p:spPr>
        <p:txBody>
          <a:bodyPr/>
          <a:lstStyle>
            <a:lvl1pPr algn="ctr">
              <a:defRPr sz="1800" b="1">
                <a:solidFill>
                  <a:schemeClr val="bg1"/>
                </a:solidFill>
              </a:defRPr>
            </a:lvl1pPr>
          </a:lstStyle>
          <a:p>
            <a:fld id="{4FAB73BC-B049-4115-A692-8D63A059BFB8}" type="slidenum">
              <a:rPr lang="en-US" smtClean="0"/>
              <a:pPr/>
              <a:t>‹#›</a:t>
            </a:fld>
            <a:endParaRPr lang="en-US"/>
          </a:p>
        </p:txBody>
      </p:sp>
      <p:sp>
        <p:nvSpPr>
          <p:cNvPr id="13" name="Footer Placeholder 4">
            <a:extLst>
              <a:ext uri="{FF2B5EF4-FFF2-40B4-BE49-F238E27FC236}">
                <a16:creationId xmlns:a16="http://schemas.microsoft.com/office/drawing/2014/main" id="{5F773C48-8B94-EF4A-AAEC-0E0BC7B80A7F}"/>
              </a:ext>
            </a:extLst>
          </p:cNvPr>
          <p:cNvSpPr>
            <a:spLocks noGrp="1"/>
          </p:cNvSpPr>
          <p:nvPr>
            <p:ph type="ftr" sz="quarter" idx="11"/>
          </p:nvPr>
        </p:nvSpPr>
        <p:spPr>
          <a:xfrm rot="16200000">
            <a:off x="-2362197" y="3297386"/>
            <a:ext cx="5333998" cy="609600"/>
          </a:xfrm>
          <a:prstGeom prst="rect">
            <a:avLst/>
          </a:prstGeom>
        </p:spPr>
        <p:txBody>
          <a:bodyPr anchor="ctr"/>
          <a:lstStyle>
            <a:lvl1pPr algn="l">
              <a:defRPr sz="1200" b="1" cap="all" spc="300" baseline="0">
                <a:solidFill>
                  <a:schemeClr val="bg1"/>
                </a:solidFill>
              </a:defRPr>
            </a:lvl1pPr>
          </a:lstStyle>
          <a:p>
            <a:r>
              <a:rPr lang="en-US"/>
              <a:t>Team- Audiobookify</a:t>
            </a:r>
          </a:p>
        </p:txBody>
      </p:sp>
      <p:sp>
        <p:nvSpPr>
          <p:cNvPr id="11" name="Content Placeholder 10">
            <a:extLst>
              <a:ext uri="{FF2B5EF4-FFF2-40B4-BE49-F238E27FC236}">
                <a16:creationId xmlns:a16="http://schemas.microsoft.com/office/drawing/2014/main" id="{40710B12-97D2-6093-3A10-6A49F5B848A7}"/>
              </a:ext>
            </a:extLst>
          </p:cNvPr>
          <p:cNvSpPr>
            <a:spLocks noGrp="1"/>
          </p:cNvSpPr>
          <p:nvPr>
            <p:ph sz="quarter" idx="13" hasCustomPrompt="1"/>
          </p:nvPr>
        </p:nvSpPr>
        <p:spPr>
          <a:xfrm>
            <a:off x="971550" y="1721295"/>
            <a:ext cx="3556748" cy="4826000"/>
          </a:xfrm>
        </p:spPr>
        <p:txBody>
          <a:bodyPr lIns="45720">
            <a:normAutofit/>
          </a:bodyPr>
          <a:lstStyle>
            <a:lvl1pPr marL="0" indent="0">
              <a:spcBef>
                <a:spcPts val="600"/>
              </a:spcBef>
              <a:spcAft>
                <a:spcPts val="1200"/>
              </a:spcAft>
              <a:buClr>
                <a:schemeClr val="bg1"/>
              </a:buClr>
              <a:buFont typeface="Arial" panose="020B0604020202020204" pitchFamily="34" charset="0"/>
              <a:buNone/>
              <a:defRPr sz="2000" b="1"/>
            </a:lvl1pPr>
            <a:lvl2pPr marL="0" indent="0">
              <a:spcBef>
                <a:spcPts val="600"/>
              </a:spcBef>
              <a:spcAft>
                <a:spcPts val="1200"/>
              </a:spcAft>
              <a:buClr>
                <a:schemeClr val="bg1"/>
              </a:buClr>
              <a:buFont typeface="Arial" panose="020B0604020202020204" pitchFamily="34" charset="0"/>
              <a:buNone/>
              <a:defRPr sz="2000"/>
            </a:lvl2pPr>
            <a:lvl3pPr marL="182880" indent="-182880">
              <a:spcBef>
                <a:spcPts val="600"/>
              </a:spcBef>
              <a:spcAft>
                <a:spcPts val="1200"/>
              </a:spcAft>
              <a:buClr>
                <a:schemeClr val="bg1"/>
              </a:buClr>
              <a:buFont typeface="Wingdings" panose="05000000000000000000" pitchFamily="2" charset="2"/>
              <a:buChar char=" "/>
              <a:defRPr sz="2000"/>
            </a:lvl3pPr>
            <a:lvl4pPr marL="548640" indent="-182880">
              <a:spcBef>
                <a:spcPts val="600"/>
              </a:spcBef>
              <a:spcAft>
                <a:spcPts val="1200"/>
              </a:spcAft>
              <a:buClr>
                <a:schemeClr val="bg1"/>
              </a:buClr>
              <a:buFont typeface="Wingdings" panose="05000000000000000000" pitchFamily="2" charset="2"/>
              <a:buChar char=" "/>
              <a:defRPr sz="2000"/>
            </a:lvl4pPr>
            <a:lvl5pPr marL="731520" indent="-182880">
              <a:spcBef>
                <a:spcPts val="600"/>
              </a:spcBef>
              <a:spcAft>
                <a:spcPts val="1200"/>
              </a:spcAft>
              <a:buClr>
                <a:schemeClr val="bg1"/>
              </a:buClr>
              <a:buFont typeface="Wingdings" panose="05000000000000000000" pitchFamily="2" charset="2"/>
              <a:buChar char=" "/>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10">
            <a:extLst>
              <a:ext uri="{FF2B5EF4-FFF2-40B4-BE49-F238E27FC236}">
                <a16:creationId xmlns:a16="http://schemas.microsoft.com/office/drawing/2014/main" id="{CED794E4-CAFD-57EF-562D-1B511C0B4363}"/>
              </a:ext>
            </a:extLst>
          </p:cNvPr>
          <p:cNvSpPr>
            <a:spLocks noGrp="1"/>
          </p:cNvSpPr>
          <p:nvPr>
            <p:ph sz="quarter" idx="14" hasCustomPrompt="1"/>
          </p:nvPr>
        </p:nvSpPr>
        <p:spPr>
          <a:xfrm>
            <a:off x="4969166" y="1722513"/>
            <a:ext cx="3353233" cy="4826000"/>
          </a:xfrm>
        </p:spPr>
        <p:txBody>
          <a:bodyPr lIns="45720">
            <a:normAutofit/>
          </a:bodyPr>
          <a:lstStyle>
            <a:lvl1pPr marL="0" indent="0">
              <a:spcBef>
                <a:spcPts val="600"/>
              </a:spcBef>
              <a:spcAft>
                <a:spcPts val="1200"/>
              </a:spcAft>
              <a:buClr>
                <a:schemeClr val="bg1"/>
              </a:buClr>
              <a:buFont typeface="Arial" panose="020B0604020202020204" pitchFamily="34" charset="0"/>
              <a:buNone/>
              <a:defRPr sz="2000" b="1"/>
            </a:lvl1pPr>
            <a:lvl2pPr marL="0" indent="0">
              <a:spcBef>
                <a:spcPts val="600"/>
              </a:spcBef>
              <a:spcAft>
                <a:spcPts val="1200"/>
              </a:spcAft>
              <a:buClr>
                <a:schemeClr val="bg1"/>
              </a:buClr>
              <a:buFont typeface="Arial" panose="020B0604020202020204" pitchFamily="34" charset="0"/>
              <a:buNone/>
              <a:defRPr sz="2000"/>
            </a:lvl2pPr>
            <a:lvl3pPr marL="182880" indent="-182880">
              <a:spcBef>
                <a:spcPts val="600"/>
              </a:spcBef>
              <a:spcAft>
                <a:spcPts val="1200"/>
              </a:spcAft>
              <a:buClr>
                <a:schemeClr val="bg1"/>
              </a:buClr>
              <a:buFont typeface="Wingdings" panose="05000000000000000000" pitchFamily="2" charset="2"/>
              <a:buChar char=" "/>
              <a:defRPr sz="2000"/>
            </a:lvl3pPr>
            <a:lvl4pPr marL="548640" indent="-182880">
              <a:spcBef>
                <a:spcPts val="600"/>
              </a:spcBef>
              <a:spcAft>
                <a:spcPts val="1200"/>
              </a:spcAft>
              <a:buClr>
                <a:schemeClr val="bg1"/>
              </a:buClr>
              <a:buFont typeface="Wingdings" panose="05000000000000000000" pitchFamily="2" charset="2"/>
              <a:buChar char=" "/>
              <a:defRPr sz="2000"/>
            </a:lvl4pPr>
            <a:lvl5pPr marL="731520" indent="-182880">
              <a:spcBef>
                <a:spcPts val="600"/>
              </a:spcBef>
              <a:spcAft>
                <a:spcPts val="1200"/>
              </a:spcAft>
              <a:buClr>
                <a:schemeClr val="bg1"/>
              </a:buClr>
              <a:buFont typeface="Wingdings" panose="05000000000000000000" pitchFamily="2" charset="2"/>
              <a:buChar char=" "/>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58B2B07F-7B8D-DEC3-9C46-CBE4FF49736A}"/>
              </a:ext>
            </a:extLst>
          </p:cNvPr>
          <p:cNvSpPr>
            <a:spLocks noGrp="1"/>
          </p:cNvSpPr>
          <p:nvPr>
            <p:ph type="pic" sz="quarter" idx="15"/>
          </p:nvPr>
        </p:nvSpPr>
        <p:spPr>
          <a:xfrm>
            <a:off x="8824480" y="0"/>
            <a:ext cx="3353233" cy="6858000"/>
          </a:xfrm>
        </p:spPr>
        <p:txBody>
          <a:bodyPr>
            <a:normAutofit/>
          </a:bodyPr>
          <a:lstStyle>
            <a:lvl1pPr algn="ctr">
              <a:defRPr sz="2000"/>
            </a:lvl1pPr>
          </a:lstStyle>
          <a:p>
            <a:pPr marL="182880" marR="0" lvl="0" indent="-182880" algn="ctr" defTabSz="914400" rtl="0" eaLnBrk="1" fontAlgn="auto" latinLnBrk="0" hangingPunct="1">
              <a:lnSpc>
                <a:spcPct val="90000"/>
              </a:lnSpc>
              <a:spcBef>
                <a:spcPts val="1200"/>
              </a:spcBef>
              <a:spcAft>
                <a:spcPts val="200"/>
              </a:spcAft>
              <a:buClr>
                <a:schemeClr val="tx1"/>
              </a:buClr>
              <a:buSzTx/>
              <a:buFont typeface="Wingdings" pitchFamily="2" charset="2"/>
              <a:buChar char=""/>
              <a:tabLst/>
              <a:defRPr/>
            </a:pPr>
            <a:r>
              <a:rPr lang="en-US"/>
              <a:t>Click icon to add picture</a:t>
            </a:r>
          </a:p>
          <a:p>
            <a:endParaRPr lang="en-US"/>
          </a:p>
        </p:txBody>
      </p:sp>
    </p:spTree>
    <p:extLst>
      <p:ext uri="{BB962C8B-B14F-4D97-AF65-F5344CB8AC3E}">
        <p14:creationId xmlns:p14="http://schemas.microsoft.com/office/powerpoint/2010/main" val="246412135"/>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guide id="7" orient="horz" pos="1344" userDrawn="1">
          <p15:clr>
            <a:srgbClr val="FBAE40"/>
          </p15:clr>
        </p15:guide>
        <p15:guide id="8" pos="7008" userDrawn="1">
          <p15:clr>
            <a:srgbClr val="FBAE40"/>
          </p15:clr>
        </p15:guide>
        <p15:guide id="9" pos="6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Two Content 1">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493C70-6C32-8782-CA70-867555976AE3}"/>
              </a:ext>
              <a:ext uri="{C183D7F6-B498-43B3-948B-1728B52AA6E4}">
                <adec:decorative xmlns:adec="http://schemas.microsoft.com/office/drawing/2017/decorative" val="1"/>
              </a:ext>
            </a:extLst>
          </p:cNvPr>
          <p:cNvSpPr/>
          <p:nvPr userDrawn="1"/>
        </p:nvSpPr>
        <p:spPr>
          <a:xfrm>
            <a:off x="1" y="0"/>
            <a:ext cx="60960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pc="300"/>
          </a:p>
        </p:txBody>
      </p:sp>
      <p:sp>
        <p:nvSpPr>
          <p:cNvPr id="2" name="Title 1"/>
          <p:cNvSpPr>
            <a:spLocks noGrp="1"/>
          </p:cNvSpPr>
          <p:nvPr>
            <p:ph type="ctrTitle" hasCustomPrompt="1"/>
          </p:nvPr>
        </p:nvSpPr>
        <p:spPr>
          <a:xfrm>
            <a:off x="971551" y="610409"/>
            <a:ext cx="10297830" cy="1065994"/>
          </a:xfrm>
        </p:spPr>
        <p:txBody>
          <a:bodyPr tIns="45720" bIns="45720" anchor="t">
            <a:normAutofit/>
          </a:bodyPr>
          <a:lstStyle>
            <a:lvl1pPr algn="l">
              <a:lnSpc>
                <a:spcPct val="80000"/>
              </a:lnSpc>
              <a:defRPr sz="2800" b="1" spc="300" baseline="0">
                <a:solidFill>
                  <a:schemeClr val="bg1"/>
                </a:solidFill>
              </a:defRPr>
            </a:lvl1pPr>
          </a:lstStyle>
          <a:p>
            <a:r>
              <a:rPr lang="en-US"/>
              <a:t>Click to add title</a:t>
            </a:r>
          </a:p>
        </p:txBody>
      </p:sp>
      <p:sp>
        <p:nvSpPr>
          <p:cNvPr id="6" name="Slide Number Placeholder 5"/>
          <p:cNvSpPr>
            <a:spLocks noGrp="1"/>
          </p:cNvSpPr>
          <p:nvPr>
            <p:ph type="sldNum" sz="quarter" idx="12"/>
          </p:nvPr>
        </p:nvSpPr>
        <p:spPr>
          <a:xfrm>
            <a:off x="14287" y="570062"/>
            <a:ext cx="609601" cy="365125"/>
          </a:xfrm>
          <a:prstGeom prst="rect">
            <a:avLst/>
          </a:prstGeom>
        </p:spPr>
        <p:txBody>
          <a:bodyPr/>
          <a:lstStyle>
            <a:lvl1pPr algn="ctr">
              <a:defRPr sz="1800" b="1">
                <a:solidFill>
                  <a:schemeClr val="bg1"/>
                </a:solidFill>
              </a:defRPr>
            </a:lvl1pPr>
          </a:lstStyle>
          <a:p>
            <a:fld id="{4FAB73BC-B049-4115-A692-8D63A059BFB8}" type="slidenum">
              <a:rPr lang="en-US" smtClean="0"/>
              <a:pPr/>
              <a:t>‹#›</a:t>
            </a:fld>
            <a:endParaRPr lang="en-US"/>
          </a:p>
        </p:txBody>
      </p:sp>
      <p:sp>
        <p:nvSpPr>
          <p:cNvPr id="8" name="Footer Placeholder 4">
            <a:extLst>
              <a:ext uri="{FF2B5EF4-FFF2-40B4-BE49-F238E27FC236}">
                <a16:creationId xmlns:a16="http://schemas.microsoft.com/office/drawing/2014/main" id="{90620DC6-4855-B19C-9254-765C0A93E757}"/>
              </a:ext>
            </a:extLst>
          </p:cNvPr>
          <p:cNvSpPr>
            <a:spLocks noGrp="1"/>
          </p:cNvSpPr>
          <p:nvPr>
            <p:ph type="ftr" sz="quarter" idx="11"/>
          </p:nvPr>
        </p:nvSpPr>
        <p:spPr>
          <a:xfrm rot="16200000">
            <a:off x="-2362197" y="3297386"/>
            <a:ext cx="5333998" cy="609600"/>
          </a:xfrm>
          <a:prstGeom prst="rect">
            <a:avLst/>
          </a:prstGeom>
        </p:spPr>
        <p:txBody>
          <a:bodyPr anchor="ctr"/>
          <a:lstStyle>
            <a:lvl1pPr algn="l">
              <a:defRPr sz="1200" b="1" cap="all" spc="300" baseline="0">
                <a:solidFill>
                  <a:schemeClr val="bg1"/>
                </a:solidFill>
              </a:defRPr>
            </a:lvl1pPr>
          </a:lstStyle>
          <a:p>
            <a:r>
              <a:rPr lang="en-US"/>
              <a:t>Team- Audiobookify</a:t>
            </a:r>
          </a:p>
        </p:txBody>
      </p:sp>
      <p:sp>
        <p:nvSpPr>
          <p:cNvPr id="11" name="Content Placeholder 10">
            <a:extLst>
              <a:ext uri="{FF2B5EF4-FFF2-40B4-BE49-F238E27FC236}">
                <a16:creationId xmlns:a16="http://schemas.microsoft.com/office/drawing/2014/main" id="{40710B12-97D2-6093-3A10-6A49F5B848A7}"/>
              </a:ext>
            </a:extLst>
          </p:cNvPr>
          <p:cNvSpPr>
            <a:spLocks noGrp="1"/>
          </p:cNvSpPr>
          <p:nvPr>
            <p:ph sz="quarter" idx="13" hasCustomPrompt="1"/>
          </p:nvPr>
        </p:nvSpPr>
        <p:spPr>
          <a:xfrm>
            <a:off x="971550" y="1721295"/>
            <a:ext cx="3556748" cy="4826000"/>
          </a:xfrm>
        </p:spPr>
        <p:txBody>
          <a:bodyPr lIns="45720">
            <a:normAutofit/>
          </a:bodyPr>
          <a:lstStyle>
            <a:lvl1pPr marL="0" indent="0">
              <a:spcBef>
                <a:spcPts val="600"/>
              </a:spcBef>
              <a:spcAft>
                <a:spcPts val="1200"/>
              </a:spcAft>
              <a:buClr>
                <a:schemeClr val="bg1"/>
              </a:buClr>
              <a:buFont typeface="Arial" panose="020B0604020202020204" pitchFamily="34" charset="0"/>
              <a:buNone/>
              <a:defRPr sz="2000" b="1"/>
            </a:lvl1pPr>
            <a:lvl2pPr marL="512064" indent="-512064">
              <a:spcBef>
                <a:spcPts val="600"/>
              </a:spcBef>
              <a:spcAft>
                <a:spcPts val="1200"/>
              </a:spcAft>
              <a:buClr>
                <a:schemeClr val="bg1"/>
              </a:buClr>
              <a:buFont typeface="+mj-lt"/>
              <a:buAutoNum type="arabicPeriod"/>
              <a:defRPr sz="2000"/>
            </a:lvl2pPr>
            <a:lvl3pPr marL="640080" indent="-512064">
              <a:spcBef>
                <a:spcPts val="600"/>
              </a:spcBef>
              <a:spcAft>
                <a:spcPts val="1200"/>
              </a:spcAft>
              <a:buClr>
                <a:schemeClr val="bg1"/>
              </a:buClr>
              <a:buFont typeface="+mj-lt"/>
              <a:buAutoNum type="alphaLcPeriod"/>
              <a:defRPr sz="2000"/>
            </a:lvl3pPr>
            <a:lvl4pPr marL="822960" indent="-512064">
              <a:spcBef>
                <a:spcPts val="600"/>
              </a:spcBef>
              <a:spcAft>
                <a:spcPts val="1200"/>
              </a:spcAft>
              <a:buClr>
                <a:schemeClr val="bg1"/>
              </a:buClr>
              <a:buFont typeface="+mj-lt"/>
              <a:buAutoNum type="arabicParenR"/>
              <a:defRPr sz="2000"/>
            </a:lvl4pPr>
            <a:lvl5pPr marL="1005840" indent="-512064">
              <a:spcBef>
                <a:spcPts val="600"/>
              </a:spcBef>
              <a:spcAft>
                <a:spcPts val="1200"/>
              </a:spcAft>
              <a:buClr>
                <a:schemeClr val="bg1"/>
              </a:buClr>
              <a:buFont typeface="+mj-lt"/>
              <a:buAutoNum type="alphaLcParen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10">
            <a:extLst>
              <a:ext uri="{FF2B5EF4-FFF2-40B4-BE49-F238E27FC236}">
                <a16:creationId xmlns:a16="http://schemas.microsoft.com/office/drawing/2014/main" id="{CED794E4-CAFD-57EF-562D-1B511C0B4363}"/>
              </a:ext>
            </a:extLst>
          </p:cNvPr>
          <p:cNvSpPr>
            <a:spLocks noGrp="1"/>
          </p:cNvSpPr>
          <p:nvPr>
            <p:ph sz="quarter" idx="14" hasCustomPrompt="1"/>
          </p:nvPr>
        </p:nvSpPr>
        <p:spPr>
          <a:xfrm>
            <a:off x="4969165" y="1722513"/>
            <a:ext cx="6300216" cy="4826000"/>
          </a:xfrm>
        </p:spPr>
        <p:txBody>
          <a:bodyPr lIns="45720">
            <a:normAutofit/>
          </a:bodyPr>
          <a:lstStyle>
            <a:lvl1pPr marL="0" indent="0">
              <a:spcBef>
                <a:spcPts val="600"/>
              </a:spcBef>
              <a:spcAft>
                <a:spcPts val="1200"/>
              </a:spcAft>
              <a:buClr>
                <a:schemeClr val="bg1"/>
              </a:buClr>
              <a:buFont typeface="Arial" panose="020B0604020202020204" pitchFamily="34" charset="0"/>
              <a:buNone/>
              <a:defRPr sz="2000" b="1"/>
            </a:lvl1pPr>
            <a:lvl2pPr marL="0" indent="0">
              <a:spcBef>
                <a:spcPts val="600"/>
              </a:spcBef>
              <a:spcAft>
                <a:spcPts val="1200"/>
              </a:spcAft>
              <a:buClr>
                <a:schemeClr val="bg1"/>
              </a:buClr>
              <a:buFont typeface="Arial" panose="020B0604020202020204" pitchFamily="34" charset="0"/>
              <a:buNone/>
              <a:defRPr sz="2000"/>
            </a:lvl2pPr>
            <a:lvl3pPr marL="347472" indent="-347472">
              <a:spcBef>
                <a:spcPts val="600"/>
              </a:spcBef>
              <a:spcAft>
                <a:spcPts val="1200"/>
              </a:spcAft>
              <a:buClr>
                <a:schemeClr val="bg1"/>
              </a:buClr>
              <a:buFont typeface="Arial" panose="020B0604020202020204" pitchFamily="34" charset="0"/>
              <a:buChar char="•"/>
              <a:defRPr sz="2000"/>
            </a:lvl3pPr>
            <a:lvl4pPr marL="548640" indent="-347472">
              <a:spcBef>
                <a:spcPts val="600"/>
              </a:spcBef>
              <a:spcAft>
                <a:spcPts val="1200"/>
              </a:spcAft>
              <a:buClr>
                <a:schemeClr val="bg1"/>
              </a:buClr>
              <a:buFont typeface="Arial" panose="020B0604020202020204" pitchFamily="34" charset="0"/>
              <a:buChar char="•"/>
              <a:defRPr sz="2000"/>
            </a:lvl4pPr>
            <a:lvl5pPr marL="731520" indent="-347472">
              <a:spcBef>
                <a:spcPts val="600"/>
              </a:spcBef>
              <a:spcAft>
                <a:spcPts val="1200"/>
              </a:spcAft>
              <a:buClr>
                <a:schemeClr val="bg1"/>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873481"/>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guide id="7" orient="horz" pos="1344" userDrawn="1">
          <p15:clr>
            <a:srgbClr val="FBAE40"/>
          </p15:clr>
        </p15:guide>
        <p15:guide id="8" pos="7008" userDrawn="1">
          <p15:clr>
            <a:srgbClr val="FBAE40"/>
          </p15:clr>
        </p15:guide>
        <p15:guide id="9" pos="67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493C70-6C32-8782-CA70-867555976AE3}"/>
              </a:ext>
              <a:ext uri="{C183D7F6-B498-43B3-948B-1728B52AA6E4}">
                <adec:decorative xmlns:adec="http://schemas.microsoft.com/office/drawing/2017/decorative" val="1"/>
              </a:ext>
            </a:extLst>
          </p:cNvPr>
          <p:cNvSpPr/>
          <p:nvPr userDrawn="1"/>
        </p:nvSpPr>
        <p:spPr>
          <a:xfrm>
            <a:off x="1" y="0"/>
            <a:ext cx="60960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pc="300"/>
          </a:p>
        </p:txBody>
      </p:sp>
      <p:sp>
        <p:nvSpPr>
          <p:cNvPr id="2" name="Title 1"/>
          <p:cNvSpPr>
            <a:spLocks noGrp="1"/>
          </p:cNvSpPr>
          <p:nvPr>
            <p:ph type="ctrTitle" hasCustomPrompt="1"/>
          </p:nvPr>
        </p:nvSpPr>
        <p:spPr>
          <a:xfrm>
            <a:off x="971551" y="610409"/>
            <a:ext cx="6858000" cy="1065994"/>
          </a:xfrm>
        </p:spPr>
        <p:txBody>
          <a:bodyPr tIns="45720" bIns="45720" anchor="t">
            <a:normAutofit/>
          </a:bodyPr>
          <a:lstStyle>
            <a:lvl1pPr algn="l">
              <a:lnSpc>
                <a:spcPct val="80000"/>
              </a:lnSpc>
              <a:defRPr sz="2800" b="1" spc="300" baseline="0">
                <a:solidFill>
                  <a:schemeClr val="bg1"/>
                </a:solidFill>
              </a:defRPr>
            </a:lvl1pPr>
          </a:lstStyle>
          <a:p>
            <a:r>
              <a:rPr lang="en-US"/>
              <a:t>Click to add title</a:t>
            </a:r>
          </a:p>
        </p:txBody>
      </p:sp>
      <p:sp>
        <p:nvSpPr>
          <p:cNvPr id="6" name="Slide Number Placeholder 5"/>
          <p:cNvSpPr>
            <a:spLocks noGrp="1"/>
          </p:cNvSpPr>
          <p:nvPr>
            <p:ph type="sldNum" sz="quarter" idx="12"/>
          </p:nvPr>
        </p:nvSpPr>
        <p:spPr>
          <a:xfrm>
            <a:off x="14287" y="570062"/>
            <a:ext cx="609601" cy="365125"/>
          </a:xfrm>
          <a:prstGeom prst="rect">
            <a:avLst/>
          </a:prstGeom>
        </p:spPr>
        <p:txBody>
          <a:bodyPr/>
          <a:lstStyle>
            <a:lvl1pPr algn="ctr">
              <a:defRPr sz="1800" b="1">
                <a:solidFill>
                  <a:schemeClr val="bg1"/>
                </a:solidFill>
              </a:defRPr>
            </a:lvl1pPr>
          </a:lstStyle>
          <a:p>
            <a:fld id="{4FAB73BC-B049-4115-A692-8D63A059BFB8}" type="slidenum">
              <a:rPr lang="en-US" smtClean="0"/>
              <a:pPr/>
              <a:t>‹#›</a:t>
            </a:fld>
            <a:endParaRPr lang="en-US"/>
          </a:p>
        </p:txBody>
      </p:sp>
      <p:sp>
        <p:nvSpPr>
          <p:cNvPr id="10" name="Footer Placeholder 4">
            <a:extLst>
              <a:ext uri="{FF2B5EF4-FFF2-40B4-BE49-F238E27FC236}">
                <a16:creationId xmlns:a16="http://schemas.microsoft.com/office/drawing/2014/main" id="{08E45C30-4B4B-9EE4-4F4B-0BF4CC40D985}"/>
              </a:ext>
            </a:extLst>
          </p:cNvPr>
          <p:cNvSpPr>
            <a:spLocks noGrp="1"/>
          </p:cNvSpPr>
          <p:nvPr>
            <p:ph type="ftr" sz="quarter" idx="11"/>
          </p:nvPr>
        </p:nvSpPr>
        <p:spPr>
          <a:xfrm rot="16200000">
            <a:off x="-2362197" y="3297386"/>
            <a:ext cx="5333998" cy="609600"/>
          </a:xfrm>
          <a:prstGeom prst="rect">
            <a:avLst/>
          </a:prstGeom>
        </p:spPr>
        <p:txBody>
          <a:bodyPr anchor="ctr"/>
          <a:lstStyle>
            <a:lvl1pPr algn="l">
              <a:defRPr sz="1200" b="1" cap="all" spc="300" baseline="0">
                <a:solidFill>
                  <a:schemeClr val="bg1"/>
                </a:solidFill>
              </a:defRPr>
            </a:lvl1pPr>
          </a:lstStyle>
          <a:p>
            <a:r>
              <a:rPr lang="en-US"/>
              <a:t>Team- Audiobookify</a:t>
            </a:r>
          </a:p>
        </p:txBody>
      </p:sp>
      <p:sp>
        <p:nvSpPr>
          <p:cNvPr id="11" name="Content Placeholder 10">
            <a:extLst>
              <a:ext uri="{FF2B5EF4-FFF2-40B4-BE49-F238E27FC236}">
                <a16:creationId xmlns:a16="http://schemas.microsoft.com/office/drawing/2014/main" id="{40710B12-97D2-6093-3A10-6A49F5B848A7}"/>
              </a:ext>
            </a:extLst>
          </p:cNvPr>
          <p:cNvSpPr>
            <a:spLocks noGrp="1"/>
          </p:cNvSpPr>
          <p:nvPr>
            <p:ph sz="quarter" idx="13" hasCustomPrompt="1"/>
          </p:nvPr>
        </p:nvSpPr>
        <p:spPr>
          <a:xfrm>
            <a:off x="971549" y="1721295"/>
            <a:ext cx="5193792" cy="4826000"/>
          </a:xfrm>
        </p:spPr>
        <p:txBody>
          <a:bodyPr lIns="45720">
            <a:normAutofit/>
          </a:bodyPr>
          <a:lstStyle>
            <a:lvl1pPr marL="0" indent="0">
              <a:spcBef>
                <a:spcPts val="600"/>
              </a:spcBef>
              <a:spcAft>
                <a:spcPts val="1200"/>
              </a:spcAft>
              <a:buClr>
                <a:schemeClr val="bg1"/>
              </a:buClr>
              <a:buFont typeface="Arial" panose="020B0604020202020204" pitchFamily="34" charset="0"/>
              <a:buNone/>
              <a:defRPr sz="2000"/>
            </a:lvl1pPr>
            <a:lvl2pPr marL="514350" indent="-285750">
              <a:spcBef>
                <a:spcPts val="600"/>
              </a:spcBef>
              <a:spcAft>
                <a:spcPts val="1200"/>
              </a:spcAft>
              <a:buClr>
                <a:schemeClr val="bg1"/>
              </a:buClr>
              <a:buFont typeface="Arial" panose="020B0604020202020204" pitchFamily="34" charset="0"/>
              <a:buChar char="•"/>
              <a:defRPr sz="1800"/>
            </a:lvl2pPr>
            <a:lvl3pPr marL="742950" indent="-285750">
              <a:spcBef>
                <a:spcPts val="600"/>
              </a:spcBef>
              <a:spcAft>
                <a:spcPts val="1200"/>
              </a:spcAft>
              <a:buClr>
                <a:schemeClr val="bg1"/>
              </a:buClr>
              <a:buFont typeface="Arial" panose="020B0604020202020204" pitchFamily="34" charset="0"/>
              <a:buChar char="•"/>
              <a:defRPr sz="1600"/>
            </a:lvl3pPr>
            <a:lvl4pPr marL="971550" indent="-285750">
              <a:spcBef>
                <a:spcPts val="600"/>
              </a:spcBef>
              <a:spcAft>
                <a:spcPts val="1200"/>
              </a:spcAft>
              <a:buClr>
                <a:schemeClr val="bg1"/>
              </a:buClr>
              <a:buFont typeface="Arial" panose="020B0604020202020204" pitchFamily="34" charset="0"/>
              <a:buChar char="•"/>
              <a:defRPr sz="1400"/>
            </a:lvl4pPr>
            <a:lvl5pPr marL="1200150" indent="-285750">
              <a:spcBef>
                <a:spcPts val="600"/>
              </a:spcBef>
              <a:spcAft>
                <a:spcPts val="1200"/>
              </a:spcAft>
              <a:buClr>
                <a:schemeClr val="bg1"/>
              </a:buClr>
              <a:buFont typeface="Arial" panose="020B0604020202020204" pitchFamily="34" charset="0"/>
              <a:buChar char="•"/>
              <a:defRPr sz="14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Picture Placeholder 5">
            <a:extLst>
              <a:ext uri="{FF2B5EF4-FFF2-40B4-BE49-F238E27FC236}">
                <a16:creationId xmlns:a16="http://schemas.microsoft.com/office/drawing/2014/main" id="{AEE19E19-543B-5742-0347-AB0738CF5856}"/>
              </a:ext>
            </a:extLst>
          </p:cNvPr>
          <p:cNvSpPr>
            <a:spLocks noGrp="1"/>
          </p:cNvSpPr>
          <p:nvPr>
            <p:ph type="pic" sz="quarter" idx="10"/>
          </p:nvPr>
        </p:nvSpPr>
        <p:spPr>
          <a:xfrm>
            <a:off x="7843838" y="0"/>
            <a:ext cx="4348163" cy="6858000"/>
          </a:xfrm>
        </p:spPr>
        <p:txBody>
          <a:bodyPr>
            <a:normAutofit/>
          </a:bodyPr>
          <a:lstStyle>
            <a:lvl1pPr marL="0" indent="0" algn="ctr">
              <a:buNone/>
              <a:defRPr sz="1800"/>
            </a:lvl1pPr>
          </a:lstStyle>
          <a:p>
            <a:r>
              <a:rPr lang="en-US"/>
              <a:t>Click icon to add picture</a:t>
            </a:r>
          </a:p>
        </p:txBody>
      </p:sp>
    </p:spTree>
    <p:extLst>
      <p:ext uri="{BB962C8B-B14F-4D97-AF65-F5344CB8AC3E}">
        <p14:creationId xmlns:p14="http://schemas.microsoft.com/office/powerpoint/2010/main" val="4145204627"/>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296" userDrawn="1">
          <p15:clr>
            <a:srgbClr val="FBAE40"/>
          </p15:clr>
        </p15:guide>
        <p15:guide id="4" pos="384" userDrawn="1">
          <p15:clr>
            <a:srgbClr val="FBAE40"/>
          </p15:clr>
        </p15:guide>
        <p15:guide id="5" orient="horz" pos="432" userDrawn="1">
          <p15:clr>
            <a:srgbClr val="FBAE40"/>
          </p15:clr>
        </p15:guide>
        <p15:guide id="6" orient="horz" pos="3888" userDrawn="1">
          <p15:clr>
            <a:srgbClr val="FBAE40"/>
          </p15:clr>
        </p15:guide>
        <p15:guide id="7" orient="horz" pos="1344" userDrawn="1">
          <p15:clr>
            <a:srgbClr val="FBAE40"/>
          </p15:clr>
        </p15:guide>
        <p15:guide id="8" pos="7008" userDrawn="1">
          <p15:clr>
            <a:srgbClr val="FBAE40"/>
          </p15:clr>
        </p15:guide>
        <p15:guide id="9" pos="67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69" r:id="rId13"/>
  </p:sldLayoutIdLst>
  <p:hf hdr="0" ftr="0" dt="0"/>
  <p:txStyles>
    <p:titleStyle>
      <a:lvl1pPr algn="l" defTabSz="914400" rtl="0" eaLnBrk="1" latinLnBrk="0" hangingPunct="1">
        <a:lnSpc>
          <a:spcPct val="85000"/>
        </a:lnSpc>
        <a:spcBef>
          <a:spcPct val="0"/>
        </a:spcBef>
        <a:buNone/>
        <a:defRPr sz="4000" kern="1200" cap="all" baseline="0">
          <a:solidFill>
            <a:schemeClr val="bg1"/>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bg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bg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bg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bg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bg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310.06930.%20Accessed%20Feb.%202024"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hyperlink" Target="http://www.euro.who.int/en/media-centre/fact-sheets" TargetMode="External"/><Relationship Id="rId4" Type="http://schemas.openxmlformats.org/officeDocument/2006/relationships/hyperlink" Target="https://www.ijresm.com/Vol.3_2020/Vol3_Iss2_February20/IJRESM_V3_I2_186.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microsoft.com/office/2018/10/relationships/comments" Target="../comments/modernComment_15C_3D5577AD.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11EC-9528-4802-F5FA-B1328BA539E7}"/>
              </a:ext>
            </a:extLst>
          </p:cNvPr>
          <p:cNvSpPr>
            <a:spLocks noGrp="1"/>
          </p:cNvSpPr>
          <p:nvPr>
            <p:ph type="ctrTitle"/>
          </p:nvPr>
        </p:nvSpPr>
        <p:spPr>
          <a:xfrm>
            <a:off x="1110411" y="2775636"/>
            <a:ext cx="6377971" cy="1301151"/>
          </a:xfrm>
        </p:spPr>
        <p:txBody>
          <a:bodyPr vert="horz" lIns="91440" tIns="45720" rIns="91440" bIns="45720" rtlCol="0" anchor="ctr">
            <a:normAutofit fontScale="90000"/>
          </a:bodyPr>
          <a:lstStyle/>
          <a:p>
            <a:pPr algn="ctr"/>
            <a:r>
              <a:rPr lang="en-US" dirty="0"/>
              <a:t>AUDIOBOOKIFY</a:t>
            </a:r>
            <a:br>
              <a:rPr lang="en-US" dirty="0"/>
            </a:br>
            <a:endParaRPr lang="en-US" dirty="0"/>
          </a:p>
        </p:txBody>
      </p:sp>
      <p:pic>
        <p:nvPicPr>
          <p:cNvPr id="4" name="Picture Placeholder 9" descr="Pop art">
            <a:extLst>
              <a:ext uri="{FF2B5EF4-FFF2-40B4-BE49-F238E27FC236}">
                <a16:creationId xmlns:a16="http://schemas.microsoft.com/office/drawing/2014/main" id="{D5DF8D67-7237-995D-0822-D5FCB247880D}"/>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36" r="36"/>
          <a:stretch/>
        </p:blipFill>
        <p:spPr>
          <a:xfrm>
            <a:off x="7795533" y="-12095"/>
            <a:ext cx="4396467" cy="6870095"/>
          </a:xfrm>
        </p:spPr>
      </p:pic>
      <p:pic>
        <p:nvPicPr>
          <p:cNvPr id="3" name="Picture 2" descr="A close-up of a logo&#10;&#10;Description automatically generated">
            <a:extLst>
              <a:ext uri="{FF2B5EF4-FFF2-40B4-BE49-F238E27FC236}">
                <a16:creationId xmlns:a16="http://schemas.microsoft.com/office/drawing/2014/main" id="{0C601238-8C0E-7DB0-CE5F-FDDF3A4EAE00}"/>
              </a:ext>
            </a:extLst>
          </p:cNvPr>
          <p:cNvPicPr>
            <a:picLocks noChangeAspect="1"/>
          </p:cNvPicPr>
          <p:nvPr/>
        </p:nvPicPr>
        <p:blipFill>
          <a:blip r:embed="rId5"/>
          <a:stretch>
            <a:fillRect/>
          </a:stretch>
        </p:blipFill>
        <p:spPr>
          <a:xfrm>
            <a:off x="2020" y="-5181"/>
            <a:ext cx="2054900" cy="391089"/>
          </a:xfrm>
          <a:prstGeom prst="rect">
            <a:avLst/>
          </a:prstGeom>
        </p:spPr>
      </p:pic>
      <p:sp>
        <p:nvSpPr>
          <p:cNvPr id="5" name="TextBox 4">
            <a:extLst>
              <a:ext uri="{FF2B5EF4-FFF2-40B4-BE49-F238E27FC236}">
                <a16:creationId xmlns:a16="http://schemas.microsoft.com/office/drawing/2014/main" id="{3D9BDE85-A4F8-99AD-3572-221B8205E609}"/>
              </a:ext>
            </a:extLst>
          </p:cNvPr>
          <p:cNvSpPr txBox="1"/>
          <p:nvPr/>
        </p:nvSpPr>
        <p:spPr>
          <a:xfrm>
            <a:off x="-56635" y="5058156"/>
            <a:ext cx="1921912"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Team Members:</a:t>
            </a:r>
          </a:p>
          <a:p>
            <a:r>
              <a:rPr lang="en-US" sz="1600" dirty="0">
                <a:solidFill>
                  <a:schemeClr val="bg1"/>
                </a:solidFill>
                <a:ea typeface="+mn-lt"/>
                <a:cs typeface="+mn-lt"/>
              </a:rPr>
              <a:t>1. </a:t>
            </a:r>
            <a:r>
              <a:rPr lang="en-US" sz="1600" dirty="0" err="1">
                <a:solidFill>
                  <a:schemeClr val="bg1"/>
                </a:solidFill>
                <a:ea typeface="+mn-lt"/>
                <a:cs typeface="+mn-lt"/>
              </a:rPr>
              <a:t>Yuraja</a:t>
            </a:r>
            <a:r>
              <a:rPr lang="en-US" sz="1600" dirty="0">
                <a:solidFill>
                  <a:schemeClr val="bg1"/>
                </a:solidFill>
                <a:ea typeface="+mn-lt"/>
                <a:cs typeface="+mn-lt"/>
              </a:rPr>
              <a:t> Kadari</a:t>
            </a:r>
            <a:br>
              <a:rPr lang="en-US" sz="1600" dirty="0">
                <a:solidFill>
                  <a:schemeClr val="bg1"/>
                </a:solidFill>
                <a:ea typeface="+mn-lt"/>
                <a:cs typeface="+mn-lt"/>
              </a:rPr>
            </a:br>
            <a:r>
              <a:rPr lang="en-US" sz="1600" dirty="0">
                <a:solidFill>
                  <a:schemeClr val="bg1"/>
                </a:solidFill>
                <a:ea typeface="+mn-lt"/>
                <a:cs typeface="+mn-lt"/>
              </a:rPr>
              <a:t> 2. Yash Jivani</a:t>
            </a:r>
            <a:br>
              <a:rPr lang="en-US" sz="1600" dirty="0">
                <a:solidFill>
                  <a:schemeClr val="bg1"/>
                </a:solidFill>
                <a:ea typeface="+mn-lt"/>
                <a:cs typeface="+mn-lt"/>
              </a:rPr>
            </a:br>
            <a:r>
              <a:rPr lang="en-US" sz="1600" dirty="0">
                <a:solidFill>
                  <a:schemeClr val="bg1"/>
                </a:solidFill>
                <a:ea typeface="+mn-lt"/>
                <a:cs typeface="+mn-lt"/>
              </a:rPr>
              <a:t> 3. Shrutika </a:t>
            </a:r>
            <a:r>
              <a:rPr lang="en-US" sz="1600" dirty="0" err="1">
                <a:solidFill>
                  <a:schemeClr val="bg1"/>
                </a:solidFill>
                <a:ea typeface="+mn-lt"/>
                <a:cs typeface="+mn-lt"/>
              </a:rPr>
              <a:t>Gajbhiye</a:t>
            </a:r>
            <a:r>
              <a:rPr lang="en-US" sz="1600" dirty="0">
                <a:solidFill>
                  <a:schemeClr val="bg1"/>
                </a:solidFill>
                <a:ea typeface="+mn-lt"/>
                <a:cs typeface="+mn-lt"/>
              </a:rPr>
              <a:t> 4. John Melo</a:t>
            </a:r>
            <a:br>
              <a:rPr lang="en-US" sz="1600" dirty="0">
                <a:solidFill>
                  <a:schemeClr val="bg1"/>
                </a:solidFill>
                <a:ea typeface="+mn-lt"/>
                <a:cs typeface="+mn-lt"/>
              </a:rPr>
            </a:br>
            <a:r>
              <a:rPr lang="en-US" sz="1600" dirty="0">
                <a:solidFill>
                  <a:schemeClr val="bg1"/>
                </a:solidFill>
                <a:ea typeface="+mn-lt"/>
                <a:cs typeface="+mn-lt"/>
              </a:rPr>
              <a:t> 5. Dipen Patel</a:t>
            </a:r>
            <a:br>
              <a:rPr lang="en-US" sz="1600" dirty="0">
                <a:solidFill>
                  <a:schemeClr val="bg1"/>
                </a:solidFill>
                <a:ea typeface="+mn-lt"/>
                <a:cs typeface="+mn-lt"/>
              </a:rPr>
            </a:br>
            <a:r>
              <a:rPr lang="en-US" sz="1600" dirty="0">
                <a:solidFill>
                  <a:schemeClr val="bg1"/>
                </a:solidFill>
                <a:ea typeface="+mn-lt"/>
                <a:cs typeface="+mn-lt"/>
              </a:rPr>
              <a:t> 6. Vicky Jadhav </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96790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E0E6AC2-ECCA-D3AB-06B0-B45E476B98EA}"/>
              </a:ext>
            </a:extLst>
          </p:cNvPr>
          <p:cNvSpPr>
            <a:spLocks noGrp="1"/>
          </p:cNvSpPr>
          <p:nvPr>
            <p:ph type="ctrTitle"/>
          </p:nvPr>
        </p:nvSpPr>
        <p:spPr>
          <a:xfrm>
            <a:off x="634919" y="20931"/>
            <a:ext cx="11495259" cy="790223"/>
          </a:xfrm>
        </p:spPr>
        <p:txBody>
          <a:bodyPr vert="horz" lIns="91440" tIns="45720" rIns="91440" bIns="45720" rtlCol="0" anchor="ctr">
            <a:normAutofit/>
          </a:bodyPr>
          <a:lstStyle/>
          <a:p>
            <a:r>
              <a:rPr lang="en-US"/>
              <a:t>Research Findings</a:t>
            </a:r>
          </a:p>
        </p:txBody>
      </p:sp>
      <p:sp>
        <p:nvSpPr>
          <p:cNvPr id="3" name="Slide Number Placeholder 2">
            <a:extLst>
              <a:ext uri="{FF2B5EF4-FFF2-40B4-BE49-F238E27FC236}">
                <a16:creationId xmlns:a16="http://schemas.microsoft.com/office/drawing/2014/main" id="{C7C80D83-7EC8-9B2E-ECC5-C170EC1C5640}"/>
              </a:ext>
            </a:extLst>
          </p:cNvPr>
          <p:cNvSpPr>
            <a:spLocks noGrp="1"/>
          </p:cNvSpPr>
          <p:nvPr>
            <p:ph type="sldNum" sz="quarter" idx="12"/>
          </p:nvPr>
        </p:nvSpPr>
        <p:spPr>
          <a:xfrm>
            <a:off x="2742" y="137107"/>
            <a:ext cx="609601" cy="3651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10</a:t>
            </a:fld>
            <a:endParaRPr lang="en-US"/>
          </a:p>
        </p:txBody>
      </p:sp>
      <p:graphicFrame>
        <p:nvGraphicFramePr>
          <p:cNvPr id="6" name="Table 5">
            <a:extLst>
              <a:ext uri="{FF2B5EF4-FFF2-40B4-BE49-F238E27FC236}">
                <a16:creationId xmlns:a16="http://schemas.microsoft.com/office/drawing/2014/main" id="{5E9C7DBB-9FC2-8EF6-ED9D-874E82B98B95}"/>
              </a:ext>
            </a:extLst>
          </p:cNvPr>
          <p:cNvGraphicFramePr>
            <a:graphicFrameLocks noGrp="1"/>
          </p:cNvGraphicFramePr>
          <p:nvPr>
            <p:extLst>
              <p:ext uri="{D42A27DB-BD31-4B8C-83A1-F6EECF244321}">
                <p14:modId xmlns:p14="http://schemas.microsoft.com/office/powerpoint/2010/main" val="1328400575"/>
              </p:ext>
            </p:extLst>
          </p:nvPr>
        </p:nvGraphicFramePr>
        <p:xfrm>
          <a:off x="616857" y="812799"/>
          <a:ext cx="11511241" cy="4194511"/>
        </p:xfrm>
        <a:graphic>
          <a:graphicData uri="http://schemas.openxmlformats.org/drawingml/2006/table">
            <a:tbl>
              <a:tblPr firstRow="1" firstCol="1" bandRow="1">
                <a:tableStyleId>{0505E3EF-67EA-436B-97B2-0124C06EBD24}</a:tableStyleId>
              </a:tblPr>
              <a:tblGrid>
                <a:gridCol w="2649431">
                  <a:extLst>
                    <a:ext uri="{9D8B030D-6E8A-4147-A177-3AD203B41FA5}">
                      <a16:colId xmlns:a16="http://schemas.microsoft.com/office/drawing/2014/main" val="3718341634"/>
                    </a:ext>
                  </a:extLst>
                </a:gridCol>
                <a:gridCol w="1344983">
                  <a:extLst>
                    <a:ext uri="{9D8B030D-6E8A-4147-A177-3AD203B41FA5}">
                      <a16:colId xmlns:a16="http://schemas.microsoft.com/office/drawing/2014/main" val="2225373887"/>
                    </a:ext>
                  </a:extLst>
                </a:gridCol>
                <a:gridCol w="3796123">
                  <a:extLst>
                    <a:ext uri="{9D8B030D-6E8A-4147-A177-3AD203B41FA5}">
                      <a16:colId xmlns:a16="http://schemas.microsoft.com/office/drawing/2014/main" val="2598112885"/>
                    </a:ext>
                  </a:extLst>
                </a:gridCol>
                <a:gridCol w="3720704">
                  <a:extLst>
                    <a:ext uri="{9D8B030D-6E8A-4147-A177-3AD203B41FA5}">
                      <a16:colId xmlns:a16="http://schemas.microsoft.com/office/drawing/2014/main" val="22205385"/>
                    </a:ext>
                  </a:extLst>
                </a:gridCol>
              </a:tblGrid>
              <a:tr h="756153">
                <a:tc>
                  <a:txBody>
                    <a:bodyPr/>
                    <a:lstStyle/>
                    <a:p>
                      <a:pPr marL="0" lvl="0" algn="ctr">
                        <a:spcBef>
                          <a:spcPts val="0"/>
                        </a:spcBef>
                        <a:spcAft>
                          <a:spcPts val="0"/>
                        </a:spcAft>
                        <a:buNone/>
                      </a:pPr>
                      <a:r>
                        <a:rPr lang="en-US" sz="1600" b="1" i="0" u="none" strike="noStrike" kern="1200">
                          <a:solidFill>
                            <a:srgbClr val="2C2C2C"/>
                          </a:solidFill>
                          <a:effectLst/>
                          <a:highlight>
                            <a:srgbClr val="53F8B1"/>
                          </a:highlight>
                          <a:latin typeface="Corbel"/>
                        </a:rPr>
                        <a:t>Libraries or APIs for TTS</a:t>
                      </a:r>
                      <a:endParaRPr lang="en-US" sz="1600" b="1" i="0" u="none" strike="noStrike" kern="1200" err="1">
                        <a:solidFill>
                          <a:srgbClr val="2C2C2C"/>
                        </a:solidFill>
                        <a:effectLst/>
                        <a:highlight>
                          <a:srgbClr val="53F8B1"/>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53F8B1"/>
                    </a:solidFill>
                  </a:tcPr>
                </a:tc>
                <a:tc>
                  <a:txBody>
                    <a:bodyPr/>
                    <a:lstStyle/>
                    <a:p>
                      <a:pPr marL="0" lvl="0" algn="ctr">
                        <a:spcBef>
                          <a:spcPts val="0"/>
                        </a:spcBef>
                        <a:spcAft>
                          <a:spcPts val="0"/>
                        </a:spcAft>
                        <a:buNone/>
                      </a:pPr>
                      <a:r>
                        <a:rPr lang="en-US" sz="1600" b="1" i="0" u="none" strike="noStrike" kern="1200">
                          <a:solidFill>
                            <a:srgbClr val="2C2C2C"/>
                          </a:solidFill>
                          <a:effectLst/>
                          <a:highlight>
                            <a:srgbClr val="53F8B1"/>
                          </a:highlight>
                          <a:latin typeface="Corbel"/>
                        </a:rPr>
                        <a:t>Language</a:t>
                      </a: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53F8B1"/>
                    </a:solidFill>
                  </a:tcPr>
                </a:tc>
                <a:tc>
                  <a:txBody>
                    <a:bodyPr/>
                    <a:lstStyle/>
                    <a:p>
                      <a:pPr marL="0" lvl="0" algn="ctr">
                        <a:spcBef>
                          <a:spcPts val="0"/>
                        </a:spcBef>
                        <a:spcAft>
                          <a:spcPts val="0"/>
                        </a:spcAft>
                        <a:buNone/>
                      </a:pPr>
                      <a:r>
                        <a:rPr lang="en-US" sz="1600" b="1" i="0" u="none" strike="noStrike" kern="1200">
                          <a:solidFill>
                            <a:srgbClr val="2C2C2C"/>
                          </a:solidFill>
                          <a:effectLst/>
                          <a:highlight>
                            <a:srgbClr val="53F8B1"/>
                          </a:highlight>
                          <a:latin typeface="Corbel"/>
                        </a:rPr>
                        <a:t>Features</a:t>
                      </a: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53F8B1"/>
                    </a:solidFill>
                  </a:tcPr>
                </a:tc>
                <a:tc>
                  <a:txBody>
                    <a:bodyPr/>
                    <a:lstStyle/>
                    <a:p>
                      <a:pPr marL="0" lvl="0" algn="ctr">
                        <a:spcBef>
                          <a:spcPts val="0"/>
                        </a:spcBef>
                        <a:spcAft>
                          <a:spcPts val="0"/>
                        </a:spcAft>
                        <a:buNone/>
                      </a:pPr>
                      <a:r>
                        <a:rPr lang="en-US" sz="1600" b="1" i="0" u="none" strike="noStrike" kern="1200">
                          <a:solidFill>
                            <a:srgbClr val="2C2C2C"/>
                          </a:solidFill>
                          <a:effectLst/>
                          <a:highlight>
                            <a:srgbClr val="53F8B1"/>
                          </a:highlight>
                          <a:latin typeface="Corbel"/>
                        </a:rPr>
                        <a:t>Drawbacks</a:t>
                      </a: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53F8B1"/>
                    </a:solidFill>
                  </a:tcPr>
                </a:tc>
                <a:extLst>
                  <a:ext uri="{0D108BD9-81ED-4DB2-BD59-A6C34878D82A}">
                    <a16:rowId xmlns:a16="http://schemas.microsoft.com/office/drawing/2014/main" val="3149363496"/>
                  </a:ext>
                </a:extLst>
              </a:tr>
              <a:tr h="841756">
                <a:tc>
                  <a:txBody>
                    <a:bodyPr/>
                    <a:lstStyle/>
                    <a:p>
                      <a:pPr marL="0" marR="0" lvl="0" indent="0" algn="ctr">
                        <a:spcBef>
                          <a:spcPts val="0"/>
                        </a:spcBef>
                        <a:spcAft>
                          <a:spcPts val="0"/>
                        </a:spcAft>
                        <a:buNone/>
                      </a:pPr>
                      <a:r>
                        <a:rPr lang="en-US" sz="1600" b="1" i="0" u="none" strike="noStrike" kern="1200">
                          <a:solidFill>
                            <a:srgbClr val="2C2C2C"/>
                          </a:solidFill>
                          <a:effectLst/>
                          <a:highlight>
                            <a:srgbClr val="CCECD6"/>
                          </a:highlight>
                          <a:latin typeface="Corbel"/>
                        </a:rPr>
                        <a:t>gTTS (Google TTS)</a:t>
                      </a:r>
                      <a:endParaRPr lang="en-US" sz="1600" b="1" i="0" u="none" strike="noStrike" kern="1200" err="1">
                        <a:solidFill>
                          <a:srgbClr val="2C2C2C"/>
                        </a:solidFill>
                        <a:effectLst/>
                        <a:highlight>
                          <a:srgbClr val="CCECD6"/>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0" lvl="0" algn="l">
                        <a:spcBef>
                          <a:spcPts val="0"/>
                        </a:spcBef>
                        <a:spcAft>
                          <a:spcPts val="0"/>
                        </a:spcAft>
                        <a:buNone/>
                      </a:pPr>
                      <a:r>
                        <a:rPr lang="en-US" sz="1600" b="0" i="0" u="none" strike="noStrike" kern="1200">
                          <a:solidFill>
                            <a:srgbClr val="2C2C2C"/>
                          </a:solidFill>
                          <a:effectLst/>
                          <a:highlight>
                            <a:srgbClr val="CCECD6"/>
                          </a:highlight>
                          <a:latin typeface="Corbel"/>
                          <a:ea typeface="+mn-ea"/>
                          <a:cs typeface="+mn-cs"/>
                        </a:rPr>
                        <a:t>Python</a:t>
                      </a: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285750" lvl="0" indent="-285750" algn="l">
                        <a:spcBef>
                          <a:spcPts val="0"/>
                        </a:spcBef>
                        <a:spcAft>
                          <a:spcPts val="0"/>
                        </a:spcAft>
                        <a:buClrTx/>
                        <a:buSzPts val="1800"/>
                        <a:buFont typeface="Arial"/>
                        <a:buChar char="•"/>
                      </a:pPr>
                      <a:r>
                        <a:rPr lang="en-US" sz="1600" b="0" i="0" u="none" strike="noStrike" kern="1200">
                          <a:solidFill>
                            <a:srgbClr val="2C2C2C"/>
                          </a:solidFill>
                          <a:effectLst/>
                          <a:highlight>
                            <a:srgbClr val="CCECD6"/>
                          </a:highlight>
                          <a:latin typeface="Corbel"/>
                          <a:ea typeface="+mn-ea"/>
                          <a:cs typeface="+mn-cs"/>
                        </a:rPr>
                        <a:t>Free and Open-source library</a:t>
                      </a:r>
                    </a:p>
                    <a:p>
                      <a:pPr marL="285750" lvl="0" indent="-285750" algn="l">
                        <a:spcBef>
                          <a:spcPts val="0"/>
                        </a:spcBef>
                        <a:spcAft>
                          <a:spcPts val="0"/>
                        </a:spcAft>
                        <a:buClrTx/>
                        <a:buSzPts val="1800"/>
                        <a:buFont typeface="Arial"/>
                        <a:buChar char="•"/>
                      </a:pPr>
                      <a:r>
                        <a:rPr lang="en-US" sz="1600" b="0" i="0" u="none" strike="noStrike" kern="1200">
                          <a:solidFill>
                            <a:srgbClr val="2C2C2C"/>
                          </a:solidFill>
                          <a:effectLst/>
                          <a:highlight>
                            <a:srgbClr val="CCECD6"/>
                          </a:highlight>
                          <a:latin typeface="Corbel"/>
                          <a:ea typeface="+mn-ea"/>
                          <a:cs typeface="+mn-cs"/>
                        </a:rPr>
                        <a:t>Supports wide range of languages</a:t>
                      </a: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ea typeface="+mn-ea"/>
                          <a:cs typeface="+mn-cs"/>
                        </a:rPr>
                        <a:t>Limited control over voice parameters</a:t>
                      </a: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ea typeface="+mn-ea"/>
                          <a:cs typeface="+mn-cs"/>
                        </a:rPr>
                        <a:t>Requires specific licensing for commercial applications</a:t>
                      </a: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extLst>
                  <a:ext uri="{0D108BD9-81ED-4DB2-BD59-A6C34878D82A}">
                    <a16:rowId xmlns:a16="http://schemas.microsoft.com/office/drawing/2014/main" val="1911420457"/>
                  </a:ext>
                </a:extLst>
              </a:tr>
              <a:tr h="841756">
                <a:tc>
                  <a:txBody>
                    <a:bodyPr/>
                    <a:lstStyle/>
                    <a:p>
                      <a:pPr marL="0" marR="0" lvl="0" indent="0" algn="ctr">
                        <a:spcBef>
                          <a:spcPts val="0"/>
                        </a:spcBef>
                        <a:spcAft>
                          <a:spcPts val="0"/>
                        </a:spcAft>
                        <a:buNone/>
                      </a:pPr>
                      <a:r>
                        <a:rPr lang="en-US" sz="1600" b="1" i="0" u="none" strike="noStrike" kern="1200">
                          <a:solidFill>
                            <a:srgbClr val="2C2C2C"/>
                          </a:solidFill>
                          <a:effectLst/>
                          <a:highlight>
                            <a:srgbClr val="E7F6EC"/>
                          </a:highlight>
                          <a:latin typeface="Corbel"/>
                        </a:rPr>
                        <a:t>pyttsx3</a:t>
                      </a: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0" lvl="0" algn="l">
                        <a:spcBef>
                          <a:spcPts val="0"/>
                        </a:spcBef>
                        <a:spcAft>
                          <a:spcPts val="0"/>
                        </a:spcAft>
                        <a:buNone/>
                      </a:pPr>
                      <a:r>
                        <a:rPr lang="en-US" sz="1600" b="0" i="0" u="none" strike="noStrike" kern="1200">
                          <a:solidFill>
                            <a:srgbClr val="2C2C2C"/>
                          </a:solidFill>
                          <a:effectLst/>
                          <a:highlight>
                            <a:srgbClr val="E7F6EC"/>
                          </a:highlight>
                          <a:latin typeface="Corbel"/>
                        </a:rPr>
                        <a:t>Python</a:t>
                      </a: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Free and Open-source library</a:t>
                      </a: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Allows control over speech parameters like rate, volume, and voice</a:t>
                      </a: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Complex setup, requires to install dependencies</a:t>
                      </a: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Not ideal for professional use</a:t>
                      </a: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extLst>
                  <a:ext uri="{0D108BD9-81ED-4DB2-BD59-A6C34878D82A}">
                    <a16:rowId xmlns:a16="http://schemas.microsoft.com/office/drawing/2014/main" val="2469973886"/>
                  </a:ext>
                </a:extLst>
              </a:tr>
              <a:tr h="841756">
                <a:tc>
                  <a:txBody>
                    <a:bodyPr/>
                    <a:lstStyle/>
                    <a:p>
                      <a:pPr marL="0" marR="0" lvl="0" indent="0" algn="ctr">
                        <a:spcBef>
                          <a:spcPts val="0"/>
                        </a:spcBef>
                        <a:spcAft>
                          <a:spcPts val="0"/>
                        </a:spcAft>
                        <a:buNone/>
                      </a:pPr>
                      <a:r>
                        <a:rPr lang="en-US" sz="1600" b="1" i="0" u="none" strike="noStrike" kern="1200">
                          <a:solidFill>
                            <a:srgbClr val="2C2C2C"/>
                          </a:solidFill>
                          <a:effectLst/>
                          <a:highlight>
                            <a:srgbClr val="CCECD6"/>
                          </a:highlight>
                          <a:latin typeface="Corbel"/>
                        </a:rPr>
                        <a:t>Amazon Polly</a:t>
                      </a: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0" lvl="0" algn="l">
                        <a:spcBef>
                          <a:spcPts val="0"/>
                        </a:spcBef>
                        <a:spcAft>
                          <a:spcPts val="0"/>
                        </a:spcAft>
                        <a:buNone/>
                      </a:pPr>
                      <a:r>
                        <a:rPr lang="en-US" sz="1600" b="0" i="0" u="none" strike="noStrike" kern="1200">
                          <a:solidFill>
                            <a:srgbClr val="2C2C2C"/>
                          </a:solidFill>
                          <a:effectLst/>
                          <a:highlight>
                            <a:srgbClr val="CCECD6"/>
                          </a:highlight>
                          <a:latin typeface="Corbel"/>
                        </a:rPr>
                        <a:t>REST API</a:t>
                      </a: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283210" lvl="0" indent="-283210" algn="l">
                        <a:spcBef>
                          <a:spcPts val="0"/>
                        </a:spcBef>
                        <a:spcAft>
                          <a:spcPts val="0"/>
                        </a:spcAft>
                        <a:buClrTx/>
                        <a:buSzPts val="1800"/>
                        <a:buFont typeface="Arial" panose="020B0604020202020204" pitchFamily="34" charset="0"/>
                        <a:buChar char="•"/>
                      </a:pPr>
                      <a:r>
                        <a:rPr lang="en-US" sz="1600" b="0" i="0" u="none" strike="noStrike" kern="1200" noProof="0">
                          <a:solidFill>
                            <a:srgbClr val="2C2C2C"/>
                          </a:solidFill>
                          <a:effectLst/>
                          <a:highlight>
                            <a:srgbClr val="CCECD6"/>
                          </a:highlight>
                        </a:rPr>
                        <a:t>Realistic speech synthesis</a:t>
                      </a:r>
                      <a:endParaRPr lang="en-US" sz="1600" b="0" i="0" u="none" strike="noStrike" kern="1200">
                        <a:solidFill>
                          <a:srgbClr val="2C2C2C"/>
                        </a:solidFill>
                        <a:effectLst/>
                        <a:highlight>
                          <a:srgbClr val="CCECD6"/>
                        </a:highlight>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noProof="0">
                          <a:solidFill>
                            <a:srgbClr val="2C2C2C"/>
                          </a:solidFill>
                          <a:effectLst/>
                          <a:highlight>
                            <a:srgbClr val="CCECD6"/>
                          </a:highlight>
                        </a:rPr>
                        <a:t>Various languages and voices </a:t>
                      </a:r>
                      <a:endParaRPr lang="en-US" sz="1600" b="0" i="0" u="none" strike="noStrike" kern="1200">
                        <a:solidFill>
                          <a:srgbClr val="2C2C2C"/>
                        </a:solidFill>
                        <a:effectLst/>
                        <a:highlight>
                          <a:srgbClr val="CCECD6"/>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noProof="0">
                          <a:solidFill>
                            <a:srgbClr val="2C2C2C"/>
                          </a:solidFill>
                          <a:effectLst/>
                          <a:highlight>
                            <a:srgbClr val="CCECD6"/>
                          </a:highlight>
                        </a:rPr>
                        <a:t>Part of AWS ecosystem</a:t>
                      </a:r>
                      <a:endParaRPr lang="en-US" sz="1600" b="0" i="0" u="none" strike="noStrike" kern="1200">
                        <a:solidFill>
                          <a:srgbClr val="2C2C2C"/>
                        </a:solidFill>
                        <a:effectLst/>
                        <a:highlight>
                          <a:srgbClr val="CCECD6"/>
                        </a:highlight>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283210" lvl="0" indent="-283210" algn="l">
                        <a:spcBef>
                          <a:spcPts val="0"/>
                        </a:spcBef>
                        <a:spcAft>
                          <a:spcPts val="0"/>
                        </a:spcAft>
                        <a:buClrTx/>
                        <a:buSzPts val="1800"/>
                        <a:buFont typeface="Arial" panose="020B0604020202020204" pitchFamily="34" charset="0"/>
                        <a:buChar char="•"/>
                      </a:pPr>
                      <a:r>
                        <a:rPr lang="en-US" sz="1600" b="0" i="0" u="none" strike="noStrike" kern="1200" noProof="0">
                          <a:solidFill>
                            <a:srgbClr val="2C2C2C"/>
                          </a:solidFill>
                          <a:effectLst/>
                          <a:highlight>
                            <a:srgbClr val="CCECD6"/>
                          </a:highlight>
                        </a:rPr>
                        <a:t>Costly for large-scale usage </a:t>
                      </a:r>
                      <a:endParaRPr lang="en-US" sz="1600" b="0" i="0" u="none" strike="noStrike" kern="1200">
                        <a:solidFill>
                          <a:srgbClr val="2C2C2C"/>
                        </a:solidFill>
                        <a:effectLst/>
                        <a:highlight>
                          <a:srgbClr val="CCECD6"/>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noProof="0">
                          <a:solidFill>
                            <a:srgbClr val="2C2C2C"/>
                          </a:solidFill>
                          <a:effectLst/>
                          <a:highlight>
                            <a:srgbClr val="CCECD6"/>
                          </a:highlight>
                        </a:rPr>
                        <a:t>Limited customization</a:t>
                      </a:r>
                      <a:endParaRPr lang="en-US" sz="1600" b="0" i="0" u="none" strike="noStrike" kern="1200">
                        <a:solidFill>
                          <a:srgbClr val="2C2C2C"/>
                        </a:solidFill>
                        <a:effectLst/>
                        <a:highlight>
                          <a:srgbClr val="CCECD6"/>
                        </a:highlight>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extLst>
                  <a:ext uri="{0D108BD9-81ED-4DB2-BD59-A6C34878D82A}">
                    <a16:rowId xmlns:a16="http://schemas.microsoft.com/office/drawing/2014/main" val="2155824621"/>
                  </a:ext>
                </a:extLst>
              </a:tr>
              <a:tr h="913090">
                <a:tc>
                  <a:txBody>
                    <a:bodyPr/>
                    <a:lstStyle/>
                    <a:p>
                      <a:pPr marL="0" marR="0" lvl="0" indent="0" algn="ctr">
                        <a:spcBef>
                          <a:spcPts val="0"/>
                        </a:spcBef>
                        <a:spcAft>
                          <a:spcPts val="0"/>
                        </a:spcAft>
                        <a:buNone/>
                      </a:pPr>
                      <a:r>
                        <a:rPr lang="en-US" sz="1600" b="1" i="0" u="none" strike="noStrike" kern="1200">
                          <a:solidFill>
                            <a:srgbClr val="2C2C2C"/>
                          </a:solidFill>
                          <a:effectLst/>
                          <a:highlight>
                            <a:srgbClr val="E7F6EC"/>
                          </a:highlight>
                          <a:latin typeface="Corbel"/>
                        </a:rPr>
                        <a:t>Microsoft Azure Text to Speech</a:t>
                      </a: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0" lvl="0" algn="l">
                        <a:spcBef>
                          <a:spcPts val="0"/>
                        </a:spcBef>
                        <a:spcAft>
                          <a:spcPts val="0"/>
                        </a:spcAft>
                        <a:buNone/>
                      </a:pPr>
                      <a:r>
                        <a:rPr lang="en-US" sz="1600" b="0" i="0" u="none" strike="noStrike" kern="1200">
                          <a:solidFill>
                            <a:srgbClr val="2C2C2C"/>
                          </a:solidFill>
                          <a:effectLst/>
                          <a:highlight>
                            <a:srgbClr val="E7F6EC"/>
                          </a:highlight>
                          <a:latin typeface="Corbel"/>
                          <a:ea typeface="+mn-ea"/>
                          <a:cs typeface="+mn-cs"/>
                        </a:rPr>
                        <a:t>REST API</a:t>
                      </a: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283210" lvl="0" indent="-283210" algn="l">
                        <a:spcBef>
                          <a:spcPts val="0"/>
                        </a:spcBef>
                        <a:spcAft>
                          <a:spcPts val="0"/>
                        </a:spcAft>
                        <a:buClrTx/>
                        <a:buSzPts val="1800"/>
                        <a:buFont typeface="Arial" panose="020B0604020202020204" pitchFamily="34" charset="0"/>
                        <a:buChar char="•"/>
                      </a:pPr>
                      <a:r>
                        <a:rPr lang="en-US" sz="1600" b="0" i="0" u="none" strike="noStrike" kern="1200" noProof="0">
                          <a:solidFill>
                            <a:srgbClr val="2C2C2C"/>
                          </a:solidFill>
                          <a:effectLst/>
                          <a:highlight>
                            <a:srgbClr val="E7F6EC"/>
                          </a:highlight>
                          <a:latin typeface="Corbel"/>
                          <a:ea typeface="+mn-ea"/>
                          <a:cs typeface="+mn-cs"/>
                        </a:rPr>
                        <a:t>High-quality voices</a:t>
                      </a:r>
                      <a:endParaRPr lang="en-US" sz="1600" b="0" i="0" u="none" strike="noStrike" kern="1200">
                        <a:solidFill>
                          <a:srgbClr val="2C2C2C"/>
                        </a:solidFill>
                        <a:effectLst/>
                        <a:highlight>
                          <a:srgbClr val="E7F6EC"/>
                        </a:highlight>
                        <a:latin typeface="Corbel"/>
                        <a:ea typeface="+mn-ea"/>
                        <a:cs typeface="+mn-cs"/>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noProof="0">
                          <a:solidFill>
                            <a:srgbClr val="2C2C2C"/>
                          </a:solidFill>
                          <a:effectLst/>
                          <a:highlight>
                            <a:srgbClr val="E7F6EC"/>
                          </a:highlight>
                          <a:latin typeface="Corbel"/>
                          <a:ea typeface="+mn-ea"/>
                          <a:cs typeface="+mn-cs"/>
                        </a:rPr>
                        <a:t>Supports multiple languages and neural voices</a:t>
                      </a:r>
                      <a:endParaRPr lang="en-US" sz="1600" b="0" i="0" u="none" strike="noStrike" kern="1200">
                        <a:solidFill>
                          <a:srgbClr val="2C2C2C"/>
                        </a:solidFill>
                        <a:effectLst/>
                        <a:highlight>
                          <a:srgbClr val="E7F6EC"/>
                        </a:highlight>
                        <a:latin typeface="Corbel"/>
                        <a:ea typeface="+mn-ea"/>
                        <a:cs typeface="+mn-cs"/>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283210" lvl="0" indent="-283210" algn="l">
                        <a:spcBef>
                          <a:spcPts val="0"/>
                        </a:spcBef>
                        <a:spcAft>
                          <a:spcPts val="0"/>
                        </a:spcAft>
                        <a:buClrTx/>
                        <a:buSzPts val="1800"/>
                        <a:buFont typeface="Arial" panose="020B0604020202020204" pitchFamily="34" charset="0"/>
                        <a:buChar char="•"/>
                      </a:pPr>
                      <a:r>
                        <a:rPr lang="en-US" sz="1600" b="0" i="0" u="none" strike="noStrike" kern="1200" noProof="0">
                          <a:solidFill>
                            <a:srgbClr val="2C2C2C"/>
                          </a:solidFill>
                          <a:effectLst/>
                          <a:highlight>
                            <a:srgbClr val="E7F6EC"/>
                          </a:highlight>
                          <a:latin typeface="Corbel"/>
                          <a:ea typeface="+mn-ea"/>
                          <a:cs typeface="+mn-cs"/>
                        </a:rPr>
                        <a:t>Limited free tier</a:t>
                      </a:r>
                      <a:endParaRPr lang="en-US" sz="1600" b="0" i="0" u="none" strike="noStrike" kern="1200">
                        <a:solidFill>
                          <a:srgbClr val="2C2C2C"/>
                        </a:solidFill>
                        <a:effectLst/>
                        <a:highlight>
                          <a:srgbClr val="E7F6EC"/>
                        </a:highlight>
                        <a:latin typeface="Corbel"/>
                        <a:ea typeface="+mn-ea"/>
                        <a:cs typeface="+mn-cs"/>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noProof="0">
                          <a:solidFill>
                            <a:srgbClr val="2C2C2C"/>
                          </a:solidFill>
                          <a:effectLst/>
                          <a:highlight>
                            <a:srgbClr val="E7F6EC"/>
                          </a:highlight>
                          <a:latin typeface="Corbel"/>
                          <a:ea typeface="+mn-ea"/>
                          <a:cs typeface="+mn-cs"/>
                        </a:rPr>
                        <a:t>Occasional robotic sounding output.</a:t>
                      </a:r>
                      <a:endParaRPr lang="en-US" sz="1600" b="0" i="0" u="none" strike="noStrike" kern="1200">
                        <a:solidFill>
                          <a:srgbClr val="2C2C2C"/>
                        </a:solidFill>
                        <a:effectLst/>
                        <a:highlight>
                          <a:srgbClr val="E7F6EC"/>
                        </a:highlight>
                        <a:latin typeface="Corbel"/>
                        <a:ea typeface="+mn-ea"/>
                        <a:cs typeface="+mn-cs"/>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extLst>
                  <a:ext uri="{0D108BD9-81ED-4DB2-BD59-A6C34878D82A}">
                    <a16:rowId xmlns:a16="http://schemas.microsoft.com/office/drawing/2014/main" val="1408618316"/>
                  </a:ext>
                </a:extLst>
              </a:tr>
            </a:tbl>
          </a:graphicData>
        </a:graphic>
      </p:graphicFrame>
      <p:sp>
        <p:nvSpPr>
          <p:cNvPr id="7" name="TextBox 6">
            <a:extLst>
              <a:ext uri="{FF2B5EF4-FFF2-40B4-BE49-F238E27FC236}">
                <a16:creationId xmlns:a16="http://schemas.microsoft.com/office/drawing/2014/main" id="{A34F8CB8-EBDF-D2B0-62A5-199A20237A8C}"/>
              </a:ext>
            </a:extLst>
          </p:cNvPr>
          <p:cNvSpPr txBox="1"/>
          <p:nvPr/>
        </p:nvSpPr>
        <p:spPr>
          <a:xfrm>
            <a:off x="631372" y="5101770"/>
            <a:ext cx="1150982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a:solidFill>
                  <a:schemeClr val="bg1"/>
                </a:solidFill>
                <a:ea typeface="+mn-lt"/>
                <a:cs typeface="+mn-lt"/>
              </a:rPr>
              <a:t>Both </a:t>
            </a:r>
            <a:r>
              <a:rPr lang="en-US" b="1" err="1">
                <a:solidFill>
                  <a:schemeClr val="bg1"/>
                </a:solidFill>
                <a:ea typeface="+mn-lt"/>
                <a:cs typeface="+mn-lt"/>
              </a:rPr>
              <a:t>gTTS</a:t>
            </a:r>
            <a:r>
              <a:rPr lang="en-US">
                <a:solidFill>
                  <a:schemeClr val="bg1"/>
                </a:solidFill>
                <a:ea typeface="+mn-lt"/>
                <a:cs typeface="+mn-lt"/>
              </a:rPr>
              <a:t> and </a:t>
            </a:r>
            <a:r>
              <a:rPr lang="en-US" b="1">
                <a:solidFill>
                  <a:schemeClr val="bg1"/>
                </a:solidFill>
                <a:ea typeface="+mn-lt"/>
                <a:cs typeface="+mn-lt"/>
              </a:rPr>
              <a:t>pyttsx3</a:t>
            </a:r>
            <a:r>
              <a:rPr lang="en-US">
                <a:solidFill>
                  <a:schemeClr val="bg1"/>
                </a:solidFill>
                <a:ea typeface="+mn-lt"/>
                <a:cs typeface="+mn-lt"/>
              </a:rPr>
              <a:t> provide straightforward and easy-to-use interfaces for generating speech from text within Python scripts or applications. </a:t>
            </a:r>
            <a:endParaRPr lang="en-US">
              <a:solidFill>
                <a:schemeClr val="bg1"/>
              </a:solidFill>
            </a:endParaRPr>
          </a:p>
          <a:p>
            <a:pPr marL="285750" indent="-285750" algn="just">
              <a:buFont typeface="Wingdings"/>
              <a:buChar char="Ø"/>
            </a:pPr>
            <a:r>
              <a:rPr lang="en-US" b="1">
                <a:solidFill>
                  <a:schemeClr val="bg1"/>
                </a:solidFill>
                <a:ea typeface="+mn-lt"/>
                <a:cs typeface="+mn-lt"/>
              </a:rPr>
              <a:t>pyttsx3 </a:t>
            </a:r>
            <a:r>
              <a:rPr lang="en-US">
                <a:solidFill>
                  <a:schemeClr val="bg1"/>
                </a:solidFill>
                <a:ea typeface="+mn-lt"/>
                <a:cs typeface="+mn-lt"/>
              </a:rPr>
              <a:t>allows for offline text-to-speech conversion, leveraging installed TTS engines on the user's system, providing flexibility and independence from internet connectivity. </a:t>
            </a:r>
            <a:endParaRPr lang="en-US">
              <a:solidFill>
                <a:schemeClr val="bg1"/>
              </a:solidFill>
            </a:endParaRPr>
          </a:p>
          <a:p>
            <a:pPr marL="285750" indent="-285750" algn="just">
              <a:buFont typeface="Wingdings"/>
              <a:buChar char="Ø"/>
            </a:pPr>
            <a:r>
              <a:rPr lang="en-US" b="1" err="1">
                <a:solidFill>
                  <a:schemeClr val="bg1"/>
                </a:solidFill>
                <a:ea typeface="+mn-lt"/>
                <a:cs typeface="+mn-lt"/>
              </a:rPr>
              <a:t>gTTS</a:t>
            </a:r>
            <a:r>
              <a:rPr lang="en-US" b="1">
                <a:solidFill>
                  <a:schemeClr val="bg1"/>
                </a:solidFill>
                <a:ea typeface="+mn-lt"/>
                <a:cs typeface="+mn-lt"/>
              </a:rPr>
              <a:t> </a:t>
            </a:r>
            <a:r>
              <a:rPr lang="en-US">
                <a:solidFill>
                  <a:schemeClr val="bg1"/>
                </a:solidFill>
                <a:ea typeface="+mn-lt"/>
                <a:cs typeface="+mn-lt"/>
              </a:rPr>
              <a:t>offers online text-to-speech conversion through Google's TTS service, suitable for applications requiring internet connectivity and advanced speech synthesis capabilities.</a:t>
            </a:r>
            <a:endParaRPr lang="en-US">
              <a:solidFill>
                <a:schemeClr val="bg1"/>
              </a:solidFill>
            </a:endParaRPr>
          </a:p>
        </p:txBody>
      </p:sp>
    </p:spTree>
    <p:extLst>
      <p:ext uri="{BB962C8B-B14F-4D97-AF65-F5344CB8AC3E}">
        <p14:creationId xmlns:p14="http://schemas.microsoft.com/office/powerpoint/2010/main" val="841339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4329E3-B2EA-93D7-04BB-437B80923726}"/>
              </a:ext>
            </a:extLst>
          </p:cNvPr>
          <p:cNvSpPr>
            <a:spLocks noGrp="1"/>
          </p:cNvSpPr>
          <p:nvPr>
            <p:ph type="ctrTitle"/>
          </p:nvPr>
        </p:nvSpPr>
        <p:spPr>
          <a:xfrm>
            <a:off x="601093" y="64541"/>
            <a:ext cx="6574536" cy="1069848"/>
          </a:xfrm>
        </p:spPr>
        <p:txBody>
          <a:bodyPr anchor="t">
            <a:normAutofit/>
          </a:bodyPr>
          <a:lstStyle/>
          <a:p>
            <a:r>
              <a:rPr lang="en-US" dirty="0"/>
              <a:t>Results </a:t>
            </a:r>
          </a:p>
        </p:txBody>
      </p:sp>
      <p:sp>
        <p:nvSpPr>
          <p:cNvPr id="3" name="Slide Number Placeholder 2">
            <a:extLst>
              <a:ext uri="{FF2B5EF4-FFF2-40B4-BE49-F238E27FC236}">
                <a16:creationId xmlns:a16="http://schemas.microsoft.com/office/drawing/2014/main" id="{A4A88754-8FAB-B9DB-1FCB-0736002CA12B}"/>
              </a:ext>
            </a:extLst>
          </p:cNvPr>
          <p:cNvSpPr>
            <a:spLocks noGrp="1"/>
          </p:cNvSpPr>
          <p:nvPr>
            <p:ph type="sldNum" sz="quarter" idx="12"/>
          </p:nvPr>
        </p:nvSpPr>
        <p:spPr>
          <a:xfrm>
            <a:off x="2473" y="66529"/>
            <a:ext cx="609601" cy="3651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11</a:t>
            </a:fld>
            <a:endParaRPr lang="en-US"/>
          </a:p>
        </p:txBody>
      </p:sp>
      <p:pic>
        <p:nvPicPr>
          <p:cNvPr id="2" name="Content Placeholder 1" descr="A text on a page&#10;&#10;Description automatically generated">
            <a:extLst>
              <a:ext uri="{FF2B5EF4-FFF2-40B4-BE49-F238E27FC236}">
                <a16:creationId xmlns:a16="http://schemas.microsoft.com/office/drawing/2014/main" id="{27159D2B-FF7C-037C-DB5B-A082278A8FAD}"/>
              </a:ext>
            </a:extLst>
          </p:cNvPr>
          <p:cNvPicPr>
            <a:picLocks noGrp="1" noChangeAspect="1"/>
          </p:cNvPicPr>
          <p:nvPr>
            <p:ph sz="quarter" idx="13"/>
          </p:nvPr>
        </p:nvPicPr>
        <p:blipFill>
          <a:blip r:embed="rId3"/>
          <a:stretch>
            <a:fillRect/>
          </a:stretch>
        </p:blipFill>
        <p:spPr>
          <a:xfrm>
            <a:off x="7683399" y="127045"/>
            <a:ext cx="4287238" cy="3092621"/>
          </a:xfrm>
        </p:spPr>
      </p:pic>
      <p:pic>
        <p:nvPicPr>
          <p:cNvPr id="5" name="Picture 4" descr="A screenshot of a computer screen&#10;&#10;Description automatically generated">
            <a:extLst>
              <a:ext uri="{FF2B5EF4-FFF2-40B4-BE49-F238E27FC236}">
                <a16:creationId xmlns:a16="http://schemas.microsoft.com/office/drawing/2014/main" id="{EC710F44-E346-F307-E869-B02A32AE1954}"/>
              </a:ext>
            </a:extLst>
          </p:cNvPr>
          <p:cNvPicPr>
            <a:picLocks noChangeAspect="1"/>
          </p:cNvPicPr>
          <p:nvPr/>
        </p:nvPicPr>
        <p:blipFill>
          <a:blip r:embed="rId4"/>
          <a:stretch>
            <a:fillRect/>
          </a:stretch>
        </p:blipFill>
        <p:spPr>
          <a:xfrm>
            <a:off x="7573465" y="3243648"/>
            <a:ext cx="4577543" cy="3490784"/>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E38372C-A5A7-13FD-1761-B38648FC88E1}"/>
              </a:ext>
            </a:extLst>
          </p:cNvPr>
          <p:cNvPicPr>
            <a:picLocks noChangeAspect="1"/>
          </p:cNvPicPr>
          <p:nvPr/>
        </p:nvPicPr>
        <p:blipFill>
          <a:blip r:embed="rId5"/>
          <a:stretch>
            <a:fillRect/>
          </a:stretch>
        </p:blipFill>
        <p:spPr>
          <a:xfrm>
            <a:off x="825363" y="2425014"/>
            <a:ext cx="6535626" cy="3701878"/>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87C0156A-29DE-3C5C-5841-E6D43529089D}"/>
              </a:ext>
            </a:extLst>
          </p:cNvPr>
          <p:cNvPicPr>
            <a:picLocks noChangeAspect="1"/>
          </p:cNvPicPr>
          <p:nvPr/>
        </p:nvPicPr>
        <p:blipFill>
          <a:blip r:embed="rId6"/>
          <a:stretch>
            <a:fillRect/>
          </a:stretch>
        </p:blipFill>
        <p:spPr>
          <a:xfrm>
            <a:off x="701760" y="6185329"/>
            <a:ext cx="6787980" cy="547302"/>
          </a:xfrm>
          <a:prstGeom prst="rect">
            <a:avLst/>
          </a:prstGeom>
        </p:spPr>
      </p:pic>
      <p:sp>
        <p:nvSpPr>
          <p:cNvPr id="8" name="TextBox 7">
            <a:extLst>
              <a:ext uri="{FF2B5EF4-FFF2-40B4-BE49-F238E27FC236}">
                <a16:creationId xmlns:a16="http://schemas.microsoft.com/office/drawing/2014/main" id="{6B33D53F-EF3F-447E-15C4-6075208DDD1B}"/>
              </a:ext>
            </a:extLst>
          </p:cNvPr>
          <p:cNvSpPr txBox="1"/>
          <p:nvPr/>
        </p:nvSpPr>
        <p:spPr>
          <a:xfrm>
            <a:off x="750943" y="764554"/>
            <a:ext cx="67421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solidFill>
                  <a:schemeClr val="bg1"/>
                </a:solidFill>
                <a:ea typeface="+mn-lt"/>
                <a:cs typeface="+mn-lt"/>
              </a:rPr>
              <a:t>We have successfully processed the 'Lost in the Fog' storybook through our system. The output consists of a text file and an audio (MP3) file. We have thoroughly verified the accuracy of the extracted text, confirming that all content was correctly recognized by our Optical Character Recognition (OCR) technology. Additionally, the audiobook has been stored locally.</a:t>
            </a:r>
            <a:endParaRPr lang="en-US" sz="1600">
              <a:solidFill>
                <a:schemeClr val="bg1"/>
              </a:solidFill>
            </a:endParaRPr>
          </a:p>
        </p:txBody>
      </p:sp>
    </p:spTree>
    <p:extLst>
      <p:ext uri="{BB962C8B-B14F-4D97-AF65-F5344CB8AC3E}">
        <p14:creationId xmlns:p14="http://schemas.microsoft.com/office/powerpoint/2010/main" val="185993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9B4980-562B-884E-AD68-1A64758FFF8C}"/>
              </a:ext>
            </a:extLst>
          </p:cNvPr>
          <p:cNvSpPr>
            <a:spLocks noGrp="1"/>
          </p:cNvSpPr>
          <p:nvPr>
            <p:ph type="ctrTitle"/>
          </p:nvPr>
        </p:nvSpPr>
        <p:spPr>
          <a:xfrm>
            <a:off x="615023" y="236722"/>
            <a:ext cx="6858000" cy="1065994"/>
          </a:xfrm>
        </p:spPr>
        <p:txBody>
          <a:bodyPr>
            <a:normAutofit/>
          </a:bodyPr>
          <a:lstStyle/>
          <a:p>
            <a:r>
              <a:rPr lang="en-US">
                <a:ea typeface="+mj-lt"/>
                <a:cs typeface="+mj-lt"/>
              </a:rPr>
              <a:t>Future Prospects</a:t>
            </a:r>
            <a:endParaRPr lang="en-US"/>
          </a:p>
        </p:txBody>
      </p:sp>
      <p:sp>
        <p:nvSpPr>
          <p:cNvPr id="3" name="Slide Number Placeholder 2">
            <a:extLst>
              <a:ext uri="{FF2B5EF4-FFF2-40B4-BE49-F238E27FC236}">
                <a16:creationId xmlns:a16="http://schemas.microsoft.com/office/drawing/2014/main" id="{81794678-D0E1-F928-A92C-D992F4F8E0FF}"/>
              </a:ext>
            </a:extLst>
          </p:cNvPr>
          <p:cNvSpPr>
            <a:spLocks noGrp="1"/>
          </p:cNvSpPr>
          <p:nvPr>
            <p:ph type="sldNum" sz="quarter" idx="12"/>
          </p:nvPr>
        </p:nvSpPr>
        <p:spPr>
          <a:xfrm>
            <a:off x="8099" y="237865"/>
            <a:ext cx="609601" cy="365125"/>
          </a:xfrm>
        </p:spPr>
        <p:txBody>
          <a:bodyPr/>
          <a:lstStyle/>
          <a:p>
            <a:fld id="{4FAB73BC-B049-4115-A692-8D63A059BFB8}" type="slidenum">
              <a:rPr lang="en-US" smtClean="0"/>
              <a:pPr/>
              <a:t>12</a:t>
            </a:fld>
            <a:endParaRPr lang="en-US"/>
          </a:p>
        </p:txBody>
      </p:sp>
      <p:sp>
        <p:nvSpPr>
          <p:cNvPr id="5" name="Content Placeholder 4">
            <a:extLst>
              <a:ext uri="{FF2B5EF4-FFF2-40B4-BE49-F238E27FC236}">
                <a16:creationId xmlns:a16="http://schemas.microsoft.com/office/drawing/2014/main" id="{6F936642-0131-D7CE-B351-D9260D9FE4A2}"/>
              </a:ext>
            </a:extLst>
          </p:cNvPr>
          <p:cNvSpPr>
            <a:spLocks noGrp="1"/>
          </p:cNvSpPr>
          <p:nvPr>
            <p:ph sz="quarter" idx="13"/>
          </p:nvPr>
        </p:nvSpPr>
        <p:spPr>
          <a:xfrm>
            <a:off x="612889" y="1194833"/>
            <a:ext cx="7350316" cy="6122401"/>
          </a:xfrm>
        </p:spPr>
        <p:txBody>
          <a:bodyPr vert="horz" lIns="45720" tIns="45720" rIns="91440" bIns="45720" rtlCol="0" anchor="t">
            <a:normAutofit/>
          </a:bodyPr>
          <a:lstStyle/>
          <a:p>
            <a:pPr marL="285750" indent="-285750" algn="just">
              <a:buFont typeface="Wingdings" panose="020B0604020202020204" pitchFamily="34" charset="0"/>
              <a:buChar char="Ø"/>
            </a:pPr>
            <a:r>
              <a:rPr lang="en-US" sz="1600" b="1" dirty="0"/>
              <a:t>Advanced Audio Enhancement:</a:t>
            </a:r>
            <a:r>
              <a:rPr lang="en-US" sz="1600" dirty="0"/>
              <a:t> Implement sophisticated audio processing techniques to improve the quality and realism of narrations in audiobooks, ensuring a more immersive listening experience for users.</a:t>
            </a:r>
          </a:p>
          <a:p>
            <a:pPr marL="285750" indent="-285750" algn="just">
              <a:buFont typeface="Wingdings" panose="020B0604020202020204" pitchFamily="34" charset="0"/>
              <a:buChar char="Ø"/>
            </a:pPr>
            <a:r>
              <a:rPr lang="en-US" sz="1600" b="1" dirty="0"/>
              <a:t>Global Accessibility:</a:t>
            </a:r>
            <a:r>
              <a:rPr lang="en-US" sz="1600" dirty="0"/>
              <a:t> Expand language support and incorporate translation features to make audiobooks accessible to users worldwide, catering to diverse linguistic preferences and enabling greater inclusivity.</a:t>
            </a:r>
          </a:p>
          <a:p>
            <a:pPr marL="285750" indent="-285750" algn="just">
              <a:buFont typeface="Wingdings" panose="020B0604020202020204" pitchFamily="34" charset="0"/>
              <a:buChar char="Ø"/>
            </a:pPr>
            <a:r>
              <a:rPr lang="en-US" sz="1600" b="1" dirty="0"/>
              <a:t>Intelligent Content Management:</a:t>
            </a:r>
            <a:r>
              <a:rPr lang="en-US" sz="1600" dirty="0"/>
              <a:t> Develop AI-driven algorithms to analyze and categorize audiobook content, enabling personalized recommendations, efficient content discovery, and seamless navigation through extensive libraries.</a:t>
            </a:r>
          </a:p>
          <a:p>
            <a:pPr marL="285750" indent="-285750" algn="just">
              <a:buFont typeface="Wingdings" panose="020B0604020202020204" pitchFamily="34" charset="0"/>
              <a:buChar char="Ø"/>
            </a:pPr>
            <a:r>
              <a:rPr lang="en-US" sz="1600" b="1" dirty="0"/>
              <a:t>Enhanced User Experience:</a:t>
            </a:r>
            <a:r>
              <a:rPr lang="en-US" sz="1600" dirty="0"/>
              <a:t> Focus on refining the user interface and user experience design, incorporating intuitive controls, customizable settings, and interactive features to optimize user engagement and satisfaction.</a:t>
            </a:r>
          </a:p>
          <a:p>
            <a:pPr marL="285750" indent="-285750" algn="just">
              <a:buFont typeface="Wingdings" panose="020B0604020202020204" pitchFamily="34" charset="0"/>
              <a:buChar char="Ø"/>
            </a:pPr>
            <a:r>
              <a:rPr lang="en-US" sz="1600" b="1" dirty="0"/>
              <a:t>Scalable Infrastructure: </a:t>
            </a:r>
            <a:r>
              <a:rPr lang="en-US" sz="1600" dirty="0"/>
              <a:t>Invest in scalable cloud infrastructure and distributed computing technologies to support the processing and storage needs of a growing user base, ensuring high performance and reliability even under heavy loads.</a:t>
            </a:r>
          </a:p>
          <a:p>
            <a:pPr marL="285750" indent="-285750" algn="just">
              <a:buFont typeface="Wingdings" panose="020B0604020202020204" pitchFamily="34" charset="0"/>
              <a:buChar char="Ø"/>
            </a:pPr>
            <a:endParaRPr lang="en-US" sz="1600" dirty="0"/>
          </a:p>
        </p:txBody>
      </p:sp>
      <p:pic>
        <p:nvPicPr>
          <p:cNvPr id="17" name="Picture Placeholder 16" descr="Illustration of a person talking on a loud speaker">
            <a:extLst>
              <a:ext uri="{FF2B5EF4-FFF2-40B4-BE49-F238E27FC236}">
                <a16:creationId xmlns:a16="http://schemas.microsoft.com/office/drawing/2014/main" id="{B106AF8E-E535-0186-70D8-14EDB42C9C43}"/>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t="55" b="55"/>
          <a:stretch/>
        </p:blipFill>
        <p:spPr>
          <a:xfrm>
            <a:off x="7823243" y="41189"/>
            <a:ext cx="4322420" cy="6816811"/>
          </a:xfrm>
        </p:spPr>
      </p:pic>
    </p:spTree>
    <p:extLst>
      <p:ext uri="{BB962C8B-B14F-4D97-AF65-F5344CB8AC3E}">
        <p14:creationId xmlns:p14="http://schemas.microsoft.com/office/powerpoint/2010/main" val="1613985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3BAB3-FFF9-D15B-4131-0C980D026FB9}"/>
              </a:ext>
            </a:extLst>
          </p:cNvPr>
          <p:cNvSpPr>
            <a:spLocks noGrp="1"/>
          </p:cNvSpPr>
          <p:nvPr>
            <p:ph type="ctrTitle"/>
          </p:nvPr>
        </p:nvSpPr>
        <p:spPr>
          <a:xfrm>
            <a:off x="617132" y="220548"/>
            <a:ext cx="6858000" cy="1065994"/>
          </a:xfrm>
        </p:spPr>
        <p:txBody>
          <a:bodyPr anchor="t">
            <a:normAutofit/>
          </a:bodyPr>
          <a:lstStyle/>
          <a:p>
            <a:r>
              <a:rPr lang="en-US"/>
              <a:t>Concluding Remarks</a:t>
            </a:r>
          </a:p>
        </p:txBody>
      </p:sp>
      <p:sp>
        <p:nvSpPr>
          <p:cNvPr id="2" name="Slide Number Placeholder 1">
            <a:extLst>
              <a:ext uri="{FF2B5EF4-FFF2-40B4-BE49-F238E27FC236}">
                <a16:creationId xmlns:a16="http://schemas.microsoft.com/office/drawing/2014/main" id="{59E187E9-E4C8-1B9D-CF14-BBEDB83E665C}"/>
              </a:ext>
            </a:extLst>
          </p:cNvPr>
          <p:cNvSpPr>
            <a:spLocks noGrp="1"/>
          </p:cNvSpPr>
          <p:nvPr>
            <p:ph type="sldNum" sz="quarter" idx="12"/>
          </p:nvPr>
        </p:nvSpPr>
        <p:spPr>
          <a:xfrm>
            <a:off x="2473" y="221550"/>
            <a:ext cx="609601" cy="3651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13</a:t>
            </a:fld>
            <a:endParaRPr lang="en-US"/>
          </a:p>
        </p:txBody>
      </p:sp>
      <p:sp>
        <p:nvSpPr>
          <p:cNvPr id="15" name="Content Placeholder 3">
            <a:extLst>
              <a:ext uri="{FF2B5EF4-FFF2-40B4-BE49-F238E27FC236}">
                <a16:creationId xmlns:a16="http://schemas.microsoft.com/office/drawing/2014/main" id="{6FD7269C-AE55-7ABB-34BF-28B61D924A40}"/>
              </a:ext>
            </a:extLst>
          </p:cNvPr>
          <p:cNvSpPr>
            <a:spLocks noGrp="1"/>
          </p:cNvSpPr>
          <p:nvPr>
            <p:ph sz="quarter" idx="13"/>
          </p:nvPr>
        </p:nvSpPr>
        <p:spPr>
          <a:xfrm>
            <a:off x="632282" y="852953"/>
            <a:ext cx="7179610" cy="5863243"/>
          </a:xfrm>
        </p:spPr>
        <p:txBody>
          <a:bodyPr vert="horz" lIns="45720" tIns="45720" rIns="91440" bIns="45720" rtlCol="0" anchor="t">
            <a:normAutofit lnSpcReduction="10000"/>
          </a:bodyPr>
          <a:lstStyle/>
          <a:p>
            <a:pPr marL="342900" indent="-342900">
              <a:lnSpc>
                <a:spcPct val="150000"/>
              </a:lnSpc>
              <a:buFont typeface="Wingdings" panose="020B0604020202020204" pitchFamily="34" charset="0"/>
              <a:buChar char="Ø"/>
            </a:pPr>
            <a:r>
              <a:rPr lang="en-US" dirty="0"/>
              <a:t>Text-to-Speech technology has made audiobooks a staple resource for people with visual impairments. </a:t>
            </a:r>
          </a:p>
          <a:p>
            <a:pPr marL="342900" indent="-342900">
              <a:lnSpc>
                <a:spcPct val="150000"/>
              </a:lnSpc>
              <a:buFont typeface="Wingdings" panose="020B0604020202020204" pitchFamily="34" charset="0"/>
              <a:buChar char="Ø"/>
            </a:pPr>
            <a:r>
              <a:rPr lang="en-US" dirty="0"/>
              <a:t>The research and selection of appropriate OCRs is an imperative step in the development of an efficient text-to-speech program. </a:t>
            </a:r>
          </a:p>
          <a:p>
            <a:pPr marL="342900" indent="-342900">
              <a:lnSpc>
                <a:spcPct val="150000"/>
              </a:lnSpc>
              <a:buFont typeface="Wingdings" panose="020B0604020202020204" pitchFamily="34" charset="0"/>
              <a:buChar char="Ø"/>
            </a:pPr>
            <a:r>
              <a:rPr lang="en-US" dirty="0"/>
              <a:t>Studies have proven that there is no difference in information retention rates in reading text versus listening to text.</a:t>
            </a:r>
          </a:p>
          <a:p>
            <a:pPr marL="342900" indent="-342900">
              <a:lnSpc>
                <a:spcPct val="150000"/>
              </a:lnSpc>
              <a:buFont typeface="Wingdings" panose="020B0604020202020204" pitchFamily="34" charset="0"/>
              <a:buChar char="Ø"/>
            </a:pPr>
            <a:r>
              <a:rPr lang="en-US" dirty="0"/>
              <a:t>It is important for institutions to have an adequate text-to-speech system because it closes the information accessibility gap for visually impaired individuals.</a:t>
            </a:r>
          </a:p>
          <a:p>
            <a:pPr marL="342900" indent="-342900">
              <a:lnSpc>
                <a:spcPct val="150000"/>
              </a:lnSpc>
              <a:buFont typeface="Wingdings" panose="020B0604020202020204" pitchFamily="34" charset="0"/>
              <a:buChar char="Ø"/>
            </a:pPr>
            <a:endParaRPr lang="en-US" dirty="0"/>
          </a:p>
          <a:p>
            <a:pPr marL="342900" indent="-342900">
              <a:lnSpc>
                <a:spcPct val="150000"/>
              </a:lnSpc>
              <a:buFont typeface="Wingdings" panose="020B0604020202020204" pitchFamily="34" charset="0"/>
              <a:buChar char="Ø"/>
            </a:pPr>
            <a:endParaRPr lang="en-US" dirty="0"/>
          </a:p>
          <a:p>
            <a:pPr marL="342900" indent="-342900">
              <a:lnSpc>
                <a:spcPct val="150000"/>
              </a:lnSpc>
              <a:buFont typeface="Wingdings" panose="020B0604020202020204" pitchFamily="34" charset="0"/>
              <a:buChar char="Ø"/>
            </a:pPr>
            <a:endParaRPr lang="en-US" dirty="0"/>
          </a:p>
          <a:p>
            <a:pPr marL="342900" indent="-342900">
              <a:lnSpc>
                <a:spcPct val="150000"/>
              </a:lnSpc>
              <a:buFont typeface="Wingdings" panose="020B0604020202020204" pitchFamily="34" charset="0"/>
              <a:buChar char="Ø"/>
            </a:pPr>
            <a:endParaRPr lang="en-US" dirty="0"/>
          </a:p>
        </p:txBody>
      </p:sp>
      <p:pic>
        <p:nvPicPr>
          <p:cNvPr id="4" name="Graphic 9" descr="Illustration of a person walking with a laptop open and on the phone">
            <a:extLst>
              <a:ext uri="{FF2B5EF4-FFF2-40B4-BE49-F238E27FC236}">
                <a16:creationId xmlns:a16="http://schemas.microsoft.com/office/drawing/2014/main" id="{6C314C3C-26EB-2DAC-9879-D3B519EA379A}"/>
              </a:ext>
            </a:extLst>
          </p:cNvPr>
          <p:cNvPicPr>
            <a:picLocks noGrp="1" noChangeAspect="1"/>
          </p:cNvPicPr>
          <p:nvPr/>
        </p:nvPicPr>
        <p:blipFill>
          <a:blip r:embed="rId3">
            <a:extLst>
              <a:ext uri="{96DAC541-7B7A-43D3-8B79-37D633B846F1}">
                <asvg:svgBlip xmlns:asvg="http://schemas.microsoft.com/office/drawing/2016/SVG/main" r:embed="rId4"/>
              </a:ext>
            </a:extLst>
          </a:blip>
          <a:srcRect l="3418" r="3418"/>
          <a:stretch/>
        </p:blipFill>
        <p:spPr>
          <a:xfrm>
            <a:off x="8325117" y="0"/>
            <a:ext cx="3864937" cy="6858000"/>
          </a:xfrm>
          <a:prstGeom prst="rect">
            <a:avLst/>
          </a:prstGeom>
        </p:spPr>
      </p:pic>
    </p:spTree>
    <p:extLst>
      <p:ext uri="{BB962C8B-B14F-4D97-AF65-F5344CB8AC3E}">
        <p14:creationId xmlns:p14="http://schemas.microsoft.com/office/powerpoint/2010/main" val="196956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A44730-B754-40CD-87D5-B358E5194267}"/>
              </a:ext>
            </a:extLst>
          </p:cNvPr>
          <p:cNvSpPr>
            <a:spLocks noGrp="1"/>
          </p:cNvSpPr>
          <p:nvPr>
            <p:ph type="ctrTitle"/>
          </p:nvPr>
        </p:nvSpPr>
        <p:spPr>
          <a:xfrm>
            <a:off x="605049" y="210614"/>
            <a:ext cx="6858000" cy="1065994"/>
          </a:xfrm>
        </p:spPr>
        <p:txBody>
          <a:bodyPr anchor="t">
            <a:normAutofit/>
          </a:bodyPr>
          <a:lstStyle/>
          <a:p>
            <a:r>
              <a:rPr lang="en-US"/>
              <a:t>References</a:t>
            </a:r>
          </a:p>
          <a:p>
            <a:endParaRPr lang="en-US"/>
          </a:p>
        </p:txBody>
      </p:sp>
      <p:sp>
        <p:nvSpPr>
          <p:cNvPr id="3" name="Slide Number Placeholder 2">
            <a:extLst>
              <a:ext uri="{FF2B5EF4-FFF2-40B4-BE49-F238E27FC236}">
                <a16:creationId xmlns:a16="http://schemas.microsoft.com/office/drawing/2014/main" id="{D71EA33E-980C-CDB8-3BCC-3B0CC4271818}"/>
              </a:ext>
            </a:extLst>
          </p:cNvPr>
          <p:cNvSpPr>
            <a:spLocks noGrp="1"/>
          </p:cNvSpPr>
          <p:nvPr>
            <p:ph type="sldNum" sz="quarter" idx="12"/>
          </p:nvPr>
        </p:nvSpPr>
        <p:spPr>
          <a:xfrm>
            <a:off x="49729" y="292434"/>
            <a:ext cx="609601" cy="365125"/>
          </a:xfrm>
        </p:spPr>
        <p:txBody>
          <a:bodyPr>
            <a:normAutofit/>
          </a:bodyPr>
          <a:lstStyle/>
          <a:p>
            <a:pPr>
              <a:lnSpc>
                <a:spcPct val="90000"/>
              </a:lnSpc>
              <a:spcAft>
                <a:spcPts val="600"/>
              </a:spcAft>
            </a:pPr>
            <a:fld id="{4FAB73BC-B049-4115-A692-8D63A059BFB8}" type="slidenum">
              <a:rPr lang="en-US" dirty="0" smtClean="0"/>
              <a:pPr>
                <a:lnSpc>
                  <a:spcPct val="90000"/>
                </a:lnSpc>
                <a:spcAft>
                  <a:spcPts val="600"/>
                </a:spcAft>
              </a:pPr>
              <a:t>14</a:t>
            </a:fld>
            <a:endParaRPr lang="en-US"/>
          </a:p>
        </p:txBody>
      </p:sp>
      <p:sp>
        <p:nvSpPr>
          <p:cNvPr id="15" name="Content Placeholder 3">
            <a:extLst>
              <a:ext uri="{FF2B5EF4-FFF2-40B4-BE49-F238E27FC236}">
                <a16:creationId xmlns:a16="http://schemas.microsoft.com/office/drawing/2014/main" id="{77B02684-5B91-8F8E-AF2E-5011D90BC746}"/>
              </a:ext>
            </a:extLst>
          </p:cNvPr>
          <p:cNvSpPr>
            <a:spLocks noGrp="1"/>
          </p:cNvSpPr>
          <p:nvPr>
            <p:ph sz="quarter" idx="13"/>
          </p:nvPr>
        </p:nvSpPr>
        <p:spPr>
          <a:xfrm>
            <a:off x="641136" y="786953"/>
            <a:ext cx="7036390" cy="6073222"/>
          </a:xfrm>
        </p:spPr>
        <p:txBody>
          <a:bodyPr vert="horz" lIns="45720" tIns="45720" rIns="91440" bIns="45720" rtlCol="0" anchor="t">
            <a:normAutofit/>
          </a:bodyPr>
          <a:lstStyle/>
          <a:p>
            <a:pPr marL="171450" indent="-171450" algn="just">
              <a:lnSpc>
                <a:spcPct val="100000"/>
              </a:lnSpc>
              <a:buChar char="•"/>
            </a:pPr>
            <a:r>
              <a:rPr lang="en-US" sz="1200" err="1">
                <a:ea typeface="+mn-lt"/>
                <a:cs typeface="+mn-lt"/>
              </a:rPr>
              <a:t>Lemmetty</a:t>
            </a:r>
            <a:r>
              <a:rPr lang="en-US" sz="1200">
                <a:ea typeface="+mn-lt"/>
                <a:cs typeface="+mn-lt"/>
              </a:rPr>
              <a:t>, Sami. Review of Speech Synthesis Technology - SPA, Helsinki University of Technology, Mar. 1999, research.spa.aalto.fi/publications/theses/</a:t>
            </a:r>
            <a:r>
              <a:rPr lang="en-US" sz="1200" err="1">
                <a:ea typeface="+mn-lt"/>
                <a:cs typeface="+mn-lt"/>
              </a:rPr>
              <a:t>lemmetty_mst</a:t>
            </a:r>
            <a:r>
              <a:rPr lang="en-US" sz="1200">
                <a:ea typeface="+mn-lt"/>
                <a:cs typeface="+mn-lt"/>
              </a:rPr>
              <a:t>/thesis.pdf.</a:t>
            </a:r>
            <a:endParaRPr lang="en-US" sz="1200"/>
          </a:p>
          <a:p>
            <a:pPr marL="171450" indent="-171450" algn="just">
              <a:lnSpc>
                <a:spcPct val="100000"/>
              </a:lnSpc>
              <a:buChar char="•"/>
            </a:pPr>
            <a:r>
              <a:rPr lang="en-US" sz="1200">
                <a:ea typeface="+mn-lt"/>
                <a:cs typeface="+mn-lt"/>
              </a:rPr>
              <a:t>Best, Emily. Audiobooks and Literacy - A Rapid Review of the Literature. National Literacy Trust, Feb. 2020. Accessed Feb. 2024.</a:t>
            </a:r>
            <a:endParaRPr lang="en-US" sz="1200"/>
          </a:p>
          <a:p>
            <a:pPr marL="171450" indent="-171450" algn="just">
              <a:lnSpc>
                <a:spcPct val="100000"/>
              </a:lnSpc>
              <a:buChar char="•"/>
            </a:pPr>
            <a:r>
              <a:rPr lang="en-US" sz="1200">
                <a:ea typeface="+mn-lt"/>
                <a:cs typeface="+mn-lt"/>
              </a:rPr>
              <a:t>Pethe, Chart, et al. “Prosody Analysis of Audiobooks.” Cornell University, Stony Brook University, 10 Oct. 2023, </a:t>
            </a:r>
            <a:r>
              <a:rPr lang="en-US" sz="1200">
                <a:ea typeface="+mn-lt"/>
                <a:cs typeface="+mn-lt"/>
                <a:hlinkClick r:id="rId3"/>
              </a:rPr>
              <a:t>https://arxiv.org/abs/2310.06930. Accessed Feb. 2024</a:t>
            </a:r>
            <a:r>
              <a:rPr lang="en-US" sz="1200">
                <a:ea typeface="+mn-lt"/>
                <a:cs typeface="+mn-lt"/>
              </a:rPr>
              <a:t>.</a:t>
            </a:r>
            <a:endParaRPr lang="en-US" sz="1200"/>
          </a:p>
          <a:p>
            <a:pPr marL="171450" indent="-171450" algn="just">
              <a:lnSpc>
                <a:spcPct val="100000"/>
              </a:lnSpc>
              <a:buChar char="•"/>
            </a:pPr>
            <a:r>
              <a:rPr lang="en-US" sz="1200" err="1">
                <a:ea typeface="+mn-lt"/>
                <a:cs typeface="+mn-lt"/>
              </a:rPr>
              <a:t>Isewon</a:t>
            </a:r>
            <a:r>
              <a:rPr lang="en-US" sz="1200">
                <a:ea typeface="+mn-lt"/>
                <a:cs typeface="+mn-lt"/>
              </a:rPr>
              <a:t>, </a:t>
            </a:r>
            <a:r>
              <a:rPr lang="en-US" sz="1200" err="1">
                <a:ea typeface="+mn-lt"/>
                <a:cs typeface="+mn-lt"/>
              </a:rPr>
              <a:t>Itunuoluwa</a:t>
            </a:r>
            <a:r>
              <a:rPr lang="en-US" sz="1200">
                <a:ea typeface="+mn-lt"/>
                <a:cs typeface="+mn-lt"/>
              </a:rPr>
              <a:t>, et al. Design and Implementation of Text to Speech Conversion for Visually Impaired People. International Journal of Applied Information Systems, Apr. 2014.Accessed Feb. 2024.</a:t>
            </a:r>
            <a:endParaRPr lang="en-US" sz="1200"/>
          </a:p>
          <a:p>
            <a:pPr marL="171450" indent="-171450" algn="just">
              <a:buChar char="•"/>
            </a:pPr>
            <a:r>
              <a:rPr lang="en-US" sz="1200">
                <a:ea typeface="+mn-lt"/>
                <a:cs typeface="+mn-lt"/>
              </a:rPr>
              <a:t>Rohit  Barve, et al. International Journal of Research in Engineering, Science and Management Volume-3, Issue-2, February2020 Future Vision Technology:</a:t>
            </a:r>
            <a:r>
              <a:rPr lang="en-US" sz="1200">
                <a:ea typeface="+mn-lt"/>
                <a:cs typeface="+mn-lt"/>
                <a:hlinkClick r:id="rId4"/>
              </a:rPr>
              <a:t>https://www.ijresm.com/Vol.3_2020/Vol3_Iss2_February20/IJRESM_V3_I2_186.pdf</a:t>
            </a:r>
            <a:endParaRPr lang="en-US" sz="1200"/>
          </a:p>
          <a:p>
            <a:pPr marL="171450" indent="-171450" algn="just">
              <a:buChar char="•"/>
            </a:pPr>
            <a:r>
              <a:rPr lang="en-US" sz="1200">
                <a:ea typeface="+mn-lt"/>
                <a:cs typeface="+mn-lt"/>
              </a:rPr>
              <a:t>“</a:t>
            </a:r>
            <a:r>
              <a:rPr lang="en-US" sz="1200" err="1">
                <a:ea typeface="+mn-lt"/>
                <a:cs typeface="+mn-lt"/>
              </a:rPr>
              <a:t>Orcam</a:t>
            </a:r>
            <a:r>
              <a:rPr lang="en-US" sz="1200">
                <a:ea typeface="+mn-lt"/>
                <a:cs typeface="+mn-lt"/>
              </a:rPr>
              <a:t>: A New Vision for Machine Learning.” </a:t>
            </a:r>
            <a:r>
              <a:rPr lang="en-US" sz="1200" i="1">
                <a:ea typeface="+mn-lt"/>
                <a:cs typeface="+mn-lt"/>
              </a:rPr>
              <a:t>Technology and Operations Management</a:t>
            </a:r>
            <a:r>
              <a:rPr lang="en-US" sz="1200">
                <a:ea typeface="+mn-lt"/>
                <a:cs typeface="+mn-lt"/>
              </a:rPr>
              <a:t>, Harvard University - Technology and Operations Management, d3.harvard.edu/platform-</a:t>
            </a:r>
            <a:r>
              <a:rPr lang="en-US" sz="1200" err="1">
                <a:ea typeface="+mn-lt"/>
                <a:cs typeface="+mn-lt"/>
              </a:rPr>
              <a:t>rctom</a:t>
            </a:r>
            <a:r>
              <a:rPr lang="en-US" sz="1200">
                <a:ea typeface="+mn-lt"/>
                <a:cs typeface="+mn-lt"/>
              </a:rPr>
              <a:t>/submission/</a:t>
            </a:r>
            <a:r>
              <a:rPr lang="en-US" sz="1200" err="1">
                <a:ea typeface="+mn-lt"/>
                <a:cs typeface="+mn-lt"/>
              </a:rPr>
              <a:t>orcam</a:t>
            </a:r>
            <a:r>
              <a:rPr lang="en-US" sz="1200">
                <a:ea typeface="+mn-lt"/>
                <a:cs typeface="+mn-lt"/>
              </a:rPr>
              <a:t>-a-new-vision-for-machine-learning/. Accessed 22 Mar. 2024. </a:t>
            </a:r>
            <a:endParaRPr lang="en-US" sz="1200"/>
          </a:p>
          <a:p>
            <a:pPr marL="171450" indent="-171450" algn="just">
              <a:buChar char="•"/>
            </a:pPr>
            <a:r>
              <a:rPr lang="en-US" sz="1200">
                <a:ea typeface="+mn-lt"/>
                <a:cs typeface="+mn-lt"/>
              </a:rPr>
              <a:t>“Optical Character Recognition (OCR).” </a:t>
            </a:r>
            <a:r>
              <a:rPr lang="en-US" sz="1200" i="1">
                <a:ea typeface="+mn-lt"/>
                <a:cs typeface="+mn-lt"/>
              </a:rPr>
              <a:t>Papers With Code</a:t>
            </a:r>
            <a:r>
              <a:rPr lang="en-US" sz="1200">
                <a:ea typeface="+mn-lt"/>
                <a:cs typeface="+mn-lt"/>
              </a:rPr>
              <a:t>, paperswithcode.com/task/optical-character-recognition. Accessed 22 Mar. 2024. </a:t>
            </a:r>
          </a:p>
          <a:p>
            <a:pPr marL="171450" indent="-171450" algn="just">
              <a:buChar char="•"/>
            </a:pPr>
            <a:r>
              <a:rPr lang="en-US" sz="1200">
                <a:ea typeface="+mn-lt"/>
                <a:cs typeface="+mn-lt"/>
              </a:rPr>
              <a:t>WHO/Europe | </a:t>
            </a:r>
            <a:r>
              <a:rPr lang="en-US" sz="1200" err="1">
                <a:ea typeface="+mn-lt"/>
                <a:cs typeface="+mn-lt"/>
              </a:rPr>
              <a:t>WHO|Visual</a:t>
            </a:r>
            <a:r>
              <a:rPr lang="en-US" sz="1200">
                <a:ea typeface="+mn-lt"/>
                <a:cs typeface="+mn-lt"/>
              </a:rPr>
              <a:t> impairment and blindness. WHO, 7 April 1948, </a:t>
            </a:r>
            <a:r>
              <a:rPr lang="en-US" sz="1200">
                <a:ea typeface="+mn-lt"/>
                <a:cs typeface="+mn-lt"/>
                <a:hlinkClick r:id="rId5"/>
              </a:rPr>
              <a:t>www.euro.who.int/en/media-centre/fact-sheets</a:t>
            </a:r>
            <a:r>
              <a:rPr lang="en-US" sz="1200">
                <a:ea typeface="+mn-lt"/>
                <a:cs typeface="+mn-lt"/>
              </a:rPr>
              <a:t>. Accessed 22 Mar. 2024. </a:t>
            </a:r>
            <a:endParaRPr lang="en-US" sz="1200"/>
          </a:p>
          <a:p>
            <a:pPr algn="just"/>
            <a:endParaRPr lang="en-US" sz="1000"/>
          </a:p>
          <a:p>
            <a:endParaRPr lang="en-US" sz="1000"/>
          </a:p>
          <a:p>
            <a:pPr>
              <a:lnSpc>
                <a:spcPct val="100000"/>
              </a:lnSpc>
            </a:pPr>
            <a:endParaRPr lang="en-US" sz="1000"/>
          </a:p>
          <a:p>
            <a:pPr>
              <a:lnSpc>
                <a:spcPct val="100000"/>
              </a:lnSpc>
            </a:pPr>
            <a:endParaRPr lang="en-US"/>
          </a:p>
        </p:txBody>
      </p:sp>
      <p:pic>
        <p:nvPicPr>
          <p:cNvPr id="12" name="Picture 11" descr="One big red drawing pin in front of many smaller black drawing pins">
            <a:extLst>
              <a:ext uri="{FF2B5EF4-FFF2-40B4-BE49-F238E27FC236}">
                <a16:creationId xmlns:a16="http://schemas.microsoft.com/office/drawing/2014/main" id="{9D3A50FD-3B07-E810-E988-3921BC744879}"/>
              </a:ext>
            </a:extLst>
          </p:cNvPr>
          <p:cNvPicPr>
            <a:picLocks noChangeAspect="1"/>
          </p:cNvPicPr>
          <p:nvPr/>
        </p:nvPicPr>
        <p:blipFill rotWithShape="1">
          <a:blip r:embed="rId6"/>
          <a:srcRect l="40672" r="13103" b="-9"/>
          <a:stretch/>
        </p:blipFill>
        <p:spPr>
          <a:xfrm>
            <a:off x="7843838" y="10"/>
            <a:ext cx="4348163" cy="6857990"/>
          </a:xfrm>
          <a:prstGeom prst="rect">
            <a:avLst/>
          </a:prstGeom>
          <a:noFill/>
        </p:spPr>
      </p:pic>
    </p:spTree>
    <p:extLst>
      <p:ext uri="{BB962C8B-B14F-4D97-AF65-F5344CB8AC3E}">
        <p14:creationId xmlns:p14="http://schemas.microsoft.com/office/powerpoint/2010/main" val="1106155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A1B2-A8DC-E71D-1745-FDB3E3D50B4A}"/>
              </a:ext>
            </a:extLst>
          </p:cNvPr>
          <p:cNvSpPr>
            <a:spLocks noGrp="1"/>
          </p:cNvSpPr>
          <p:nvPr>
            <p:ph type="ctrTitle"/>
          </p:nvPr>
        </p:nvSpPr>
        <p:spPr>
          <a:xfrm>
            <a:off x="371812" y="748607"/>
            <a:ext cx="6622046" cy="4775662"/>
          </a:xfrm>
        </p:spPr>
        <p:txBody>
          <a:bodyPr vert="horz" lIns="91440" tIns="45720" rIns="91440" bIns="45720" rtlCol="0" anchor="ctr">
            <a:normAutofit/>
          </a:bodyPr>
          <a:lstStyle/>
          <a:p>
            <a:pPr algn="ctr"/>
            <a:r>
              <a:rPr lang="en-US"/>
              <a:t>Thank you</a:t>
            </a:r>
          </a:p>
        </p:txBody>
      </p:sp>
      <p:pic>
        <p:nvPicPr>
          <p:cNvPr id="8" name="Picture Placeholder 7" descr="Bright graphic of peoples faces&#10;">
            <a:extLst>
              <a:ext uri="{FF2B5EF4-FFF2-40B4-BE49-F238E27FC236}">
                <a16:creationId xmlns:a16="http://schemas.microsoft.com/office/drawing/2014/main" id="{206C932F-8EE7-DE54-57B0-5868A0FA4FA4}"/>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t="6439" b="6439"/>
          <a:stretch/>
        </p:blipFill>
        <p:spPr>
          <a:xfrm>
            <a:off x="7162824" y="0"/>
            <a:ext cx="5029154" cy="6858000"/>
          </a:xfrm>
        </p:spPr>
      </p:pic>
    </p:spTree>
    <p:extLst>
      <p:ext uri="{BB962C8B-B14F-4D97-AF65-F5344CB8AC3E}">
        <p14:creationId xmlns:p14="http://schemas.microsoft.com/office/powerpoint/2010/main" val="29115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rown wooden bowling pins and bowling ball">
            <a:extLst>
              <a:ext uri="{FF2B5EF4-FFF2-40B4-BE49-F238E27FC236}">
                <a16:creationId xmlns:a16="http://schemas.microsoft.com/office/drawing/2014/main" id="{20D894D6-A9C8-A22B-084B-E17975FF462A}"/>
              </a:ext>
            </a:extLst>
          </p:cNvPr>
          <p:cNvPicPr>
            <a:picLocks noChangeAspect="1"/>
          </p:cNvPicPr>
          <p:nvPr/>
        </p:nvPicPr>
        <p:blipFill rotWithShape="1">
          <a:blip r:embed="rId3"/>
          <a:srcRect l="36683" r="5142" b="4"/>
          <a:stretch/>
        </p:blipFill>
        <p:spPr>
          <a:xfrm>
            <a:off x="6872290" y="10"/>
            <a:ext cx="5319711" cy="6857990"/>
          </a:xfrm>
          <a:prstGeom prst="rect">
            <a:avLst/>
          </a:prstGeom>
          <a:noFill/>
        </p:spPr>
      </p:pic>
      <p:sp>
        <p:nvSpPr>
          <p:cNvPr id="5" name="Title 4">
            <a:extLst>
              <a:ext uri="{FF2B5EF4-FFF2-40B4-BE49-F238E27FC236}">
                <a16:creationId xmlns:a16="http://schemas.microsoft.com/office/drawing/2014/main" id="{052727CF-00C1-B8AD-9139-A2C3BE5E08CD}"/>
              </a:ext>
            </a:extLst>
          </p:cNvPr>
          <p:cNvSpPr>
            <a:spLocks noGrp="1"/>
          </p:cNvSpPr>
          <p:nvPr>
            <p:ph type="ctrTitle"/>
          </p:nvPr>
        </p:nvSpPr>
        <p:spPr>
          <a:xfrm>
            <a:off x="971550" y="610408"/>
            <a:ext cx="6574536" cy="1069848"/>
          </a:xfrm>
        </p:spPr>
        <p:txBody>
          <a:bodyPr anchor="t">
            <a:normAutofit/>
          </a:bodyPr>
          <a:lstStyle/>
          <a:p>
            <a:r>
              <a:rPr lang="en-US"/>
              <a:t>AGENDA</a:t>
            </a:r>
          </a:p>
        </p:txBody>
      </p:sp>
      <p:sp>
        <p:nvSpPr>
          <p:cNvPr id="4" name="Slide Number Placeholder 3">
            <a:extLst>
              <a:ext uri="{FF2B5EF4-FFF2-40B4-BE49-F238E27FC236}">
                <a16:creationId xmlns:a16="http://schemas.microsoft.com/office/drawing/2014/main" id="{089FF71C-C438-550C-56B5-9324D60C918B}"/>
              </a:ext>
            </a:extLst>
          </p:cNvPr>
          <p:cNvSpPr>
            <a:spLocks noGrp="1"/>
          </p:cNvSpPr>
          <p:nvPr>
            <p:ph type="sldNum" sz="quarter" idx="12"/>
          </p:nvPr>
        </p:nvSpPr>
        <p:spPr>
          <a:xfrm>
            <a:off x="14287" y="570062"/>
            <a:ext cx="609601" cy="3651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2</a:t>
            </a:fld>
            <a:endParaRPr lang="en-US"/>
          </a:p>
        </p:txBody>
      </p:sp>
      <p:sp>
        <p:nvSpPr>
          <p:cNvPr id="8" name="Subtitle 7">
            <a:extLst>
              <a:ext uri="{FF2B5EF4-FFF2-40B4-BE49-F238E27FC236}">
                <a16:creationId xmlns:a16="http://schemas.microsoft.com/office/drawing/2014/main" id="{A769D7E6-F69E-C72C-E58A-BF8B541C9E43}"/>
              </a:ext>
            </a:extLst>
          </p:cNvPr>
          <p:cNvSpPr>
            <a:spLocks noGrp="1"/>
          </p:cNvSpPr>
          <p:nvPr>
            <p:ph sz="quarter" idx="13"/>
          </p:nvPr>
        </p:nvSpPr>
        <p:spPr>
          <a:xfrm>
            <a:off x="971550" y="1719072"/>
            <a:ext cx="5666994" cy="4828032"/>
          </a:xfrm>
        </p:spPr>
        <p:txBody>
          <a:bodyPr vert="horz" lIns="45720" tIns="45720" rIns="91440" bIns="45720" rtlCol="0" anchor="t">
            <a:normAutofit/>
          </a:bodyPr>
          <a:lstStyle/>
          <a:p>
            <a:pPr marL="347345" indent="-347345"/>
            <a:r>
              <a:rPr lang="en-US" sz="1700" dirty="0"/>
              <a:t>Introduction</a:t>
            </a:r>
          </a:p>
          <a:p>
            <a:pPr marL="347345" indent="-347345"/>
            <a:r>
              <a:rPr lang="en-US" sz="1700" dirty="0"/>
              <a:t>Business Objectives</a:t>
            </a:r>
          </a:p>
          <a:p>
            <a:pPr marL="347345" indent="-347345"/>
            <a:r>
              <a:rPr lang="en-US" sz="1700" dirty="0"/>
              <a:t>Literature Analysis</a:t>
            </a:r>
          </a:p>
          <a:p>
            <a:pPr marL="347345" indent="-347345"/>
            <a:r>
              <a:rPr lang="en-US" sz="1700" dirty="0"/>
              <a:t>Project Planning and Milestones</a:t>
            </a:r>
          </a:p>
          <a:p>
            <a:pPr marL="347345" indent="-347345"/>
            <a:r>
              <a:rPr lang="en-US" sz="1700" dirty="0"/>
              <a:t>Product Development</a:t>
            </a:r>
          </a:p>
          <a:p>
            <a:pPr marL="347345" indent="-347345"/>
            <a:r>
              <a:rPr lang="en-US" sz="1700" dirty="0"/>
              <a:t>Research Findings</a:t>
            </a:r>
          </a:p>
          <a:p>
            <a:pPr marL="347345" indent="-347345"/>
            <a:r>
              <a:rPr lang="en-US" sz="1700" dirty="0">
                <a:ea typeface="+mn-lt"/>
                <a:cs typeface="+mn-lt"/>
              </a:rPr>
              <a:t>Results </a:t>
            </a:r>
            <a:endParaRPr lang="en-US" sz="1700" dirty="0"/>
          </a:p>
          <a:p>
            <a:pPr marL="347345" indent="-347345"/>
            <a:r>
              <a:rPr lang="en-US" sz="1700" dirty="0"/>
              <a:t>Future Prospects</a:t>
            </a:r>
          </a:p>
          <a:p>
            <a:pPr marL="347345" indent="-347345"/>
            <a:r>
              <a:rPr lang="en-US" sz="1700" dirty="0"/>
              <a:t>Concluding Remarks</a:t>
            </a:r>
          </a:p>
          <a:p>
            <a:pPr marL="347345" indent="-347345"/>
            <a:r>
              <a:rPr lang="en-US" sz="1700" dirty="0"/>
              <a:t>References</a:t>
            </a:r>
          </a:p>
          <a:p>
            <a:pPr marL="347345" indent="-347345"/>
            <a:endParaRPr lang="en-US" sz="1700"/>
          </a:p>
        </p:txBody>
      </p:sp>
    </p:spTree>
    <p:extLst>
      <p:ext uri="{BB962C8B-B14F-4D97-AF65-F5344CB8AC3E}">
        <p14:creationId xmlns:p14="http://schemas.microsoft.com/office/powerpoint/2010/main" val="69710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Floating Numbers And Letters On Top Of A Book">
            <a:extLst>
              <a:ext uri="{FF2B5EF4-FFF2-40B4-BE49-F238E27FC236}">
                <a16:creationId xmlns:a16="http://schemas.microsoft.com/office/drawing/2014/main" id="{4E044317-E154-1567-A989-9E2D940C5EF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4703" r="34391" b="6250"/>
          <a:stretch/>
        </p:blipFill>
        <p:spPr>
          <a:xfrm>
            <a:off x="8345399" y="10"/>
            <a:ext cx="3818803" cy="6852218"/>
          </a:xfrm>
          <a:prstGeom prst="rect">
            <a:avLst/>
          </a:prstGeom>
          <a:noFill/>
        </p:spPr>
      </p:pic>
      <p:sp>
        <p:nvSpPr>
          <p:cNvPr id="13" name="Title 12">
            <a:extLst>
              <a:ext uri="{FF2B5EF4-FFF2-40B4-BE49-F238E27FC236}">
                <a16:creationId xmlns:a16="http://schemas.microsoft.com/office/drawing/2014/main" id="{6D4B34CE-331A-F821-6081-41395524456B}"/>
              </a:ext>
            </a:extLst>
          </p:cNvPr>
          <p:cNvSpPr>
            <a:spLocks noGrp="1"/>
          </p:cNvSpPr>
          <p:nvPr>
            <p:ph type="ctrTitle"/>
          </p:nvPr>
        </p:nvSpPr>
        <p:spPr>
          <a:xfrm>
            <a:off x="613641" y="137044"/>
            <a:ext cx="6574536" cy="1069848"/>
          </a:xfrm>
        </p:spPr>
        <p:txBody>
          <a:bodyPr anchor="t">
            <a:normAutofit/>
          </a:bodyPr>
          <a:lstStyle/>
          <a:p>
            <a:r>
              <a:rPr lang="en-US"/>
              <a:t>Introduction</a:t>
            </a:r>
          </a:p>
        </p:txBody>
      </p:sp>
      <p:sp>
        <p:nvSpPr>
          <p:cNvPr id="18" name="Slide Number Placeholder 3">
            <a:extLst>
              <a:ext uri="{FF2B5EF4-FFF2-40B4-BE49-F238E27FC236}">
                <a16:creationId xmlns:a16="http://schemas.microsoft.com/office/drawing/2014/main" id="{A9360891-C5CB-A4AE-D2EB-F7F80A6685B4}"/>
              </a:ext>
            </a:extLst>
          </p:cNvPr>
          <p:cNvSpPr>
            <a:spLocks noGrp="1"/>
          </p:cNvSpPr>
          <p:nvPr>
            <p:ph type="sldNum" sz="quarter" idx="12"/>
          </p:nvPr>
        </p:nvSpPr>
        <p:spPr>
          <a:xfrm>
            <a:off x="2742" y="137107"/>
            <a:ext cx="609601" cy="3651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3</a:t>
            </a:fld>
            <a:endParaRPr lang="en-US"/>
          </a:p>
        </p:txBody>
      </p:sp>
      <p:sp>
        <p:nvSpPr>
          <p:cNvPr id="6" name="TextBox 5">
            <a:extLst>
              <a:ext uri="{FF2B5EF4-FFF2-40B4-BE49-F238E27FC236}">
                <a16:creationId xmlns:a16="http://schemas.microsoft.com/office/drawing/2014/main" id="{9CD5747C-3FBC-3F3D-79A6-267777018258}"/>
              </a:ext>
            </a:extLst>
          </p:cNvPr>
          <p:cNvSpPr txBox="1"/>
          <p:nvPr/>
        </p:nvSpPr>
        <p:spPr>
          <a:xfrm>
            <a:off x="611910" y="2932544"/>
            <a:ext cx="753456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latin typeface="Corbel"/>
                <a:ea typeface="Söhne"/>
                <a:cs typeface="Söhne"/>
              </a:rPr>
              <a:t>What is </a:t>
            </a:r>
            <a:r>
              <a:rPr lang="en-US" sz="2000" b="1" err="1">
                <a:solidFill>
                  <a:schemeClr val="bg1"/>
                </a:solidFill>
                <a:latin typeface="Corbel"/>
                <a:ea typeface="Söhne"/>
                <a:cs typeface="Söhne"/>
              </a:rPr>
              <a:t>Audiobookify</a:t>
            </a:r>
            <a:r>
              <a:rPr lang="en-US" sz="2000" b="1">
                <a:solidFill>
                  <a:schemeClr val="bg1"/>
                </a:solidFill>
                <a:latin typeface="Corbel"/>
                <a:ea typeface="Söhne"/>
                <a:cs typeface="Söhne"/>
              </a:rPr>
              <a:t>?</a:t>
            </a:r>
          </a:p>
          <a:p>
            <a:endParaRPr lang="en-US" sz="1400" b="1">
              <a:solidFill>
                <a:schemeClr val="bg1"/>
              </a:solidFill>
              <a:latin typeface="Corbel"/>
              <a:ea typeface="Söhne"/>
              <a:cs typeface="Söhne"/>
            </a:endParaRPr>
          </a:p>
          <a:p>
            <a:pPr marL="285750" indent="-285750" algn="just">
              <a:buFont typeface="Wingdings"/>
              <a:buChar char="Ø"/>
            </a:pPr>
            <a:r>
              <a:rPr lang="en-US" sz="1400">
                <a:solidFill>
                  <a:schemeClr val="bg1"/>
                </a:solidFill>
                <a:latin typeface="Corbel"/>
                <a:ea typeface="Söhne"/>
                <a:cs typeface="Söhne"/>
              </a:rPr>
              <a:t>An advanced application utilizing Optical Character Recognition (OCR) technology.</a:t>
            </a:r>
          </a:p>
          <a:p>
            <a:pPr marL="285750" indent="-285750" algn="just">
              <a:buFont typeface="Wingdings"/>
              <a:buChar char="Ø"/>
            </a:pPr>
            <a:r>
              <a:rPr lang="en-US" sz="1400">
                <a:solidFill>
                  <a:schemeClr val="bg1"/>
                </a:solidFill>
                <a:latin typeface="Corbel"/>
                <a:ea typeface="Söhne"/>
                <a:cs typeface="Söhne"/>
              </a:rPr>
              <a:t>Seamlessly transforms text from images or PDFs into audio format.</a:t>
            </a:r>
          </a:p>
          <a:p>
            <a:pPr marL="285750" indent="-285750" algn="just">
              <a:buFont typeface="Wingdings"/>
              <a:buChar char="Ø"/>
            </a:pPr>
            <a:r>
              <a:rPr lang="en-US" sz="1400">
                <a:solidFill>
                  <a:schemeClr val="bg1"/>
                </a:solidFill>
                <a:latin typeface="Corbel"/>
                <a:ea typeface="Söhne"/>
                <a:cs typeface="Söhne"/>
              </a:rPr>
              <a:t>Provides a user-friendly interface and intuitive functionality, enabling access to literature and educational materials conveniently and efficiently.</a:t>
            </a:r>
            <a:endParaRPr lang="en-US" sz="1400">
              <a:solidFill>
                <a:schemeClr val="bg1"/>
              </a:solidFill>
              <a:latin typeface="Corbel"/>
            </a:endParaRPr>
          </a:p>
        </p:txBody>
      </p:sp>
      <p:sp>
        <p:nvSpPr>
          <p:cNvPr id="7" name="TextBox 6">
            <a:extLst>
              <a:ext uri="{FF2B5EF4-FFF2-40B4-BE49-F238E27FC236}">
                <a16:creationId xmlns:a16="http://schemas.microsoft.com/office/drawing/2014/main" id="{B506F53D-CE30-C586-95E0-51CF34D5287C}"/>
              </a:ext>
            </a:extLst>
          </p:cNvPr>
          <p:cNvSpPr txBox="1"/>
          <p:nvPr/>
        </p:nvSpPr>
        <p:spPr>
          <a:xfrm>
            <a:off x="611908" y="848591"/>
            <a:ext cx="7696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sz="2000" b="1" baseline="0">
                <a:solidFill>
                  <a:srgbClr val="2C2C2C"/>
                </a:solidFill>
                <a:latin typeface="Corbel"/>
                <a:ea typeface="Arial"/>
                <a:cs typeface="Arial"/>
              </a:rPr>
              <a:t>Why </a:t>
            </a:r>
            <a:r>
              <a:rPr lang="en-US" sz="2000" b="1" baseline="0" err="1">
                <a:solidFill>
                  <a:srgbClr val="2C2C2C"/>
                </a:solidFill>
                <a:latin typeface="Corbel"/>
                <a:ea typeface="Arial"/>
                <a:cs typeface="Arial"/>
              </a:rPr>
              <a:t>Audiobookify</a:t>
            </a:r>
            <a:r>
              <a:rPr lang="en-US" sz="2000" b="1" baseline="0">
                <a:solidFill>
                  <a:srgbClr val="2C2C2C"/>
                </a:solidFill>
                <a:latin typeface="Corbel"/>
                <a:ea typeface="Arial"/>
                <a:cs typeface="Arial"/>
              </a:rPr>
              <a:t>?</a:t>
            </a:r>
            <a:r>
              <a:rPr lang="en-US" sz="2000">
                <a:solidFill>
                  <a:srgbClr val="FFFFFF"/>
                </a:solidFill>
                <a:latin typeface="Corbel"/>
                <a:ea typeface="Arial"/>
                <a:cs typeface="Arial"/>
              </a:rPr>
              <a:t>​</a:t>
            </a:r>
          </a:p>
          <a:p>
            <a:endParaRPr lang="en-US" sz="2000">
              <a:solidFill>
                <a:srgbClr val="FFFFFF"/>
              </a:solidFill>
              <a:latin typeface="Corbel"/>
              <a:ea typeface="Arial"/>
              <a:cs typeface="Arial"/>
            </a:endParaRPr>
          </a:p>
          <a:p>
            <a:pPr marL="347345" lvl="0" indent="-347345" algn="just" rtl="0">
              <a:buFont typeface="Wingdings,Sans-Serif"/>
              <a:buChar char="Ø"/>
            </a:pPr>
            <a:r>
              <a:rPr lang="en-US" sz="1400" baseline="0">
                <a:solidFill>
                  <a:srgbClr val="2C2C2C"/>
                </a:solidFill>
                <a:latin typeface="Corbel"/>
                <a:ea typeface="Arial"/>
                <a:cs typeface="Arial"/>
              </a:rPr>
              <a:t>Addresses the pressing need for universal access to written content in the digital age, especially for the visually impaired.</a:t>
            </a:r>
            <a:r>
              <a:rPr lang="en-US" sz="1400">
                <a:solidFill>
                  <a:srgbClr val="FFFFFF"/>
                </a:solidFill>
                <a:latin typeface="Corbel"/>
                <a:ea typeface="Arial"/>
                <a:cs typeface="Arial"/>
              </a:rPr>
              <a:t>​</a:t>
            </a:r>
          </a:p>
          <a:p>
            <a:pPr marL="347345" lvl="0" indent="-347345" algn="just" rtl="0">
              <a:buFont typeface="Wingdings,Sans-Serif"/>
              <a:buChar char="Ø"/>
            </a:pPr>
            <a:r>
              <a:rPr lang="en-US" sz="1400" baseline="0">
                <a:solidFill>
                  <a:srgbClr val="2C2C2C"/>
                </a:solidFill>
                <a:latin typeface="Corbel"/>
                <a:ea typeface="Arial"/>
                <a:cs typeface="Arial"/>
              </a:rPr>
              <a:t>Responds to the urgent call for innovation in accessibility, acknowledging the significant challenges faced by millions worldwide in accessing written content.</a:t>
            </a:r>
            <a:r>
              <a:rPr lang="en-US" sz="1400">
                <a:solidFill>
                  <a:srgbClr val="FFFFFF"/>
                </a:solidFill>
                <a:latin typeface="Corbel"/>
                <a:ea typeface="Arial"/>
                <a:cs typeface="Arial"/>
              </a:rPr>
              <a:t>​</a:t>
            </a:r>
          </a:p>
          <a:p>
            <a:pPr marL="347345" lvl="0" indent="-347345" algn="just" rtl="0">
              <a:buFont typeface="Wingdings,Sans-Serif"/>
              <a:buChar char="Ø"/>
            </a:pPr>
            <a:r>
              <a:rPr lang="en-US" sz="1400" baseline="0">
                <a:solidFill>
                  <a:srgbClr val="2C2C2C"/>
                </a:solidFill>
                <a:latin typeface="Corbel"/>
                <a:ea typeface="Arial"/>
                <a:cs typeface="Arial"/>
              </a:rPr>
              <a:t>Offers a solution to bridge the accessibility gap by converting images and PDFs into audiobooks, catering to diverse reading preferences.</a:t>
            </a:r>
            <a:r>
              <a:rPr lang="en-US" sz="1400">
                <a:solidFill>
                  <a:srgbClr val="FFFFFF"/>
                </a:solidFill>
                <a:latin typeface="Corbel"/>
                <a:ea typeface="Arial"/>
                <a:cs typeface="Arial"/>
              </a:rPr>
              <a:t>​</a:t>
            </a:r>
          </a:p>
          <a:p>
            <a:pPr lvl="0" rtl="0"/>
            <a:endParaRPr lang="en-US" sz="2000">
              <a:cs typeface="Arial"/>
            </a:endParaRPr>
          </a:p>
        </p:txBody>
      </p:sp>
      <p:sp>
        <p:nvSpPr>
          <p:cNvPr id="9" name="TextBox 8">
            <a:extLst>
              <a:ext uri="{FF2B5EF4-FFF2-40B4-BE49-F238E27FC236}">
                <a16:creationId xmlns:a16="http://schemas.microsoft.com/office/drawing/2014/main" id="{F75EC137-055D-92A7-EEA7-0F5ECA02ADD9}"/>
              </a:ext>
            </a:extLst>
          </p:cNvPr>
          <p:cNvSpPr txBox="1"/>
          <p:nvPr/>
        </p:nvSpPr>
        <p:spPr>
          <a:xfrm>
            <a:off x="611908" y="4595091"/>
            <a:ext cx="760383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latin typeface="Corbel"/>
                <a:ea typeface="Söhne"/>
                <a:cs typeface="Söhne"/>
              </a:rPr>
              <a:t>Key Objectives of </a:t>
            </a:r>
            <a:r>
              <a:rPr lang="en-US" sz="2000" b="1" err="1">
                <a:solidFill>
                  <a:schemeClr val="bg1"/>
                </a:solidFill>
                <a:latin typeface="Corbel"/>
                <a:ea typeface="Söhne"/>
                <a:cs typeface="Söhne"/>
              </a:rPr>
              <a:t>Audiobookify</a:t>
            </a:r>
            <a:endParaRPr lang="en-US" sz="2000" b="1">
              <a:solidFill>
                <a:schemeClr val="bg1"/>
              </a:solidFill>
              <a:latin typeface="Corbel"/>
              <a:ea typeface="Söhne"/>
              <a:cs typeface="Söhne"/>
            </a:endParaRPr>
          </a:p>
          <a:p>
            <a:endParaRPr lang="en-US" sz="2000" b="1">
              <a:solidFill>
                <a:schemeClr val="bg1"/>
              </a:solidFill>
              <a:latin typeface="Corbel"/>
              <a:ea typeface="Söhne"/>
              <a:cs typeface="Söhne"/>
            </a:endParaRPr>
          </a:p>
          <a:p>
            <a:pPr marL="285750" indent="-285750" algn="just">
              <a:buFont typeface="Wingdings"/>
              <a:buChar char="Ø"/>
            </a:pPr>
            <a:r>
              <a:rPr lang="en-US" sz="1400">
                <a:solidFill>
                  <a:schemeClr val="bg1"/>
                </a:solidFill>
                <a:latin typeface="Corbel"/>
                <a:ea typeface="Söhne"/>
                <a:cs typeface="Söhne"/>
              </a:rPr>
              <a:t>Empower visually impaired individuals to engage with written content autonomously, enriching their educational and recreational pursuits.</a:t>
            </a:r>
          </a:p>
          <a:p>
            <a:pPr marL="285750" indent="-285750" algn="just">
              <a:buFont typeface="Wingdings"/>
              <a:buChar char="Ø"/>
            </a:pPr>
            <a:r>
              <a:rPr lang="en-US" sz="1400">
                <a:solidFill>
                  <a:schemeClr val="bg1"/>
                </a:solidFill>
                <a:latin typeface="Corbel"/>
                <a:ea typeface="Söhne"/>
                <a:cs typeface="Söhne"/>
              </a:rPr>
              <a:t>Foster inclusivity by accommodating individuals who prefer auditory learning, such as commuters or those with busy lifestyles.</a:t>
            </a:r>
          </a:p>
          <a:p>
            <a:pPr marL="285750" indent="-285750" algn="just">
              <a:buFont typeface="Wingdings"/>
              <a:buChar char="Ø"/>
            </a:pPr>
            <a:r>
              <a:rPr lang="en-US" sz="1400">
                <a:solidFill>
                  <a:schemeClr val="bg1"/>
                </a:solidFill>
                <a:latin typeface="Corbel"/>
                <a:ea typeface="Söhne"/>
                <a:cs typeface="Söhne"/>
              </a:rPr>
              <a:t>Redefine the interaction between individuals and written material by offering a convenient alternative through audio format.</a:t>
            </a:r>
            <a:endParaRPr lang="en-US" sz="1400">
              <a:solidFill>
                <a:schemeClr val="bg1"/>
              </a:solidFill>
              <a:latin typeface="Corbel"/>
            </a:endParaRPr>
          </a:p>
        </p:txBody>
      </p:sp>
    </p:spTree>
    <p:extLst>
      <p:ext uri="{BB962C8B-B14F-4D97-AF65-F5344CB8AC3E}">
        <p14:creationId xmlns:p14="http://schemas.microsoft.com/office/powerpoint/2010/main" val="1029011373"/>
      </p:ext>
    </p:extLst>
  </p:cSld>
  <p:clrMapOvr>
    <a:masterClrMapping/>
  </p:clrMapOvr>
  <p:extLst>
    <p:ext uri="{6950BFC3-D8DA-4A85-94F7-54DA5524770B}">
      <p188:commentRel xmlns:p188="http://schemas.microsoft.com/office/powerpoint/2018/8/main" r:id="rId5"/>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2727CF-00C1-B8AD-9139-A2C3BE5E08CD}"/>
              </a:ext>
            </a:extLst>
          </p:cNvPr>
          <p:cNvSpPr>
            <a:spLocks noGrp="1"/>
          </p:cNvSpPr>
          <p:nvPr>
            <p:ph type="ctrTitle"/>
          </p:nvPr>
        </p:nvSpPr>
        <p:spPr>
          <a:xfrm>
            <a:off x="971551" y="610409"/>
            <a:ext cx="10378439" cy="1065994"/>
          </a:xfrm>
        </p:spPr>
        <p:txBody>
          <a:bodyPr anchor="t">
            <a:normAutofit/>
          </a:bodyPr>
          <a:lstStyle/>
          <a:p>
            <a:r>
              <a:rPr lang="en-US"/>
              <a:t>Business Objectives</a:t>
            </a:r>
          </a:p>
          <a:p>
            <a:endParaRPr lang="en-US"/>
          </a:p>
        </p:txBody>
      </p:sp>
      <p:sp>
        <p:nvSpPr>
          <p:cNvPr id="4" name="Slide Number Placeholder 3">
            <a:extLst>
              <a:ext uri="{FF2B5EF4-FFF2-40B4-BE49-F238E27FC236}">
                <a16:creationId xmlns:a16="http://schemas.microsoft.com/office/drawing/2014/main" id="{089FF71C-C438-550C-56B5-9324D60C918B}"/>
              </a:ext>
            </a:extLst>
          </p:cNvPr>
          <p:cNvSpPr>
            <a:spLocks noGrp="1"/>
          </p:cNvSpPr>
          <p:nvPr>
            <p:ph type="sldNum" sz="quarter" idx="12"/>
          </p:nvPr>
        </p:nvSpPr>
        <p:spPr>
          <a:xfrm>
            <a:off x="14287" y="570062"/>
            <a:ext cx="609601" cy="3651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4</a:t>
            </a:fld>
            <a:endParaRPr lang="en-US"/>
          </a:p>
        </p:txBody>
      </p:sp>
      <p:graphicFrame>
        <p:nvGraphicFramePr>
          <p:cNvPr id="7" name="Content Placeholder 6">
            <a:extLst>
              <a:ext uri="{FF2B5EF4-FFF2-40B4-BE49-F238E27FC236}">
                <a16:creationId xmlns:a16="http://schemas.microsoft.com/office/drawing/2014/main" id="{7A2FBFF6-E7D6-0C03-1359-9AEBC4FA64F7}"/>
              </a:ext>
            </a:extLst>
          </p:cNvPr>
          <p:cNvGraphicFramePr>
            <a:graphicFrameLocks noGrp="1"/>
          </p:cNvGraphicFramePr>
          <p:nvPr>
            <p:ph type="tbl" sz="quarter" idx="13"/>
            <p:extLst>
              <p:ext uri="{D42A27DB-BD31-4B8C-83A1-F6EECF244321}">
                <p14:modId xmlns:p14="http://schemas.microsoft.com/office/powerpoint/2010/main" val="80128363"/>
              </p:ext>
            </p:extLst>
          </p:nvPr>
        </p:nvGraphicFramePr>
        <p:xfrm>
          <a:off x="770082" y="1713923"/>
          <a:ext cx="11309927" cy="499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0819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C8E419-6609-FB00-A6FB-CF2FE4C009FE}"/>
              </a:ext>
            </a:extLst>
          </p:cNvPr>
          <p:cNvSpPr>
            <a:spLocks noGrp="1"/>
          </p:cNvSpPr>
          <p:nvPr>
            <p:ph type="ctrTitle"/>
          </p:nvPr>
        </p:nvSpPr>
        <p:spPr>
          <a:xfrm>
            <a:off x="627259" y="140947"/>
            <a:ext cx="6858000" cy="1065994"/>
          </a:xfrm>
        </p:spPr>
        <p:txBody>
          <a:bodyPr anchor="t">
            <a:normAutofit/>
          </a:bodyPr>
          <a:lstStyle/>
          <a:p>
            <a:pPr>
              <a:lnSpc>
                <a:spcPct val="90000"/>
              </a:lnSpc>
              <a:spcBef>
                <a:spcPts val="600"/>
              </a:spcBef>
              <a:spcAft>
                <a:spcPts val="1200"/>
              </a:spcAft>
            </a:pPr>
            <a:r>
              <a:rPr lang="en-US">
                <a:latin typeface="Corbel"/>
                <a:cs typeface="Arial"/>
              </a:rPr>
              <a:t>Literature Analysis</a:t>
            </a:r>
            <a:endParaRPr lang="en-US">
              <a:solidFill>
                <a:srgbClr val="FFFFFF"/>
              </a:solidFill>
              <a:latin typeface="Corbel"/>
              <a:cs typeface="Arial"/>
            </a:endParaRPr>
          </a:p>
          <a:p>
            <a:endParaRPr lang="en-US"/>
          </a:p>
        </p:txBody>
      </p:sp>
      <p:sp>
        <p:nvSpPr>
          <p:cNvPr id="20" name="Slide Number Placeholder 2">
            <a:extLst>
              <a:ext uri="{FF2B5EF4-FFF2-40B4-BE49-F238E27FC236}">
                <a16:creationId xmlns:a16="http://schemas.microsoft.com/office/drawing/2014/main" id="{8E750599-DD76-A074-DB8A-244D956CBBE9}"/>
              </a:ext>
            </a:extLst>
          </p:cNvPr>
          <p:cNvSpPr>
            <a:spLocks noGrp="1"/>
          </p:cNvSpPr>
          <p:nvPr>
            <p:ph type="sldNum" sz="quarter" idx="12"/>
          </p:nvPr>
        </p:nvSpPr>
        <p:spPr>
          <a:xfrm>
            <a:off x="2192" y="140681"/>
            <a:ext cx="609601" cy="365125"/>
          </a:xfrm>
        </p:spPr>
        <p:txBody>
          <a:bodyPr/>
          <a:lstStyle/>
          <a:p>
            <a:pPr>
              <a:spcAft>
                <a:spcPts val="600"/>
              </a:spcAft>
            </a:pPr>
            <a:fld id="{4FAB73BC-B049-4115-A692-8D63A059BFB8}" type="slidenum">
              <a:rPr lang="en-US" smtClean="0"/>
              <a:pPr>
                <a:spcAft>
                  <a:spcPts val="600"/>
                </a:spcAft>
              </a:pPr>
              <a:t>5</a:t>
            </a:fld>
            <a:endParaRPr lang="en-US"/>
          </a:p>
        </p:txBody>
      </p:sp>
      <p:sp>
        <p:nvSpPr>
          <p:cNvPr id="22" name="Content Placeholder 3">
            <a:extLst>
              <a:ext uri="{FF2B5EF4-FFF2-40B4-BE49-F238E27FC236}">
                <a16:creationId xmlns:a16="http://schemas.microsoft.com/office/drawing/2014/main" id="{8EE7DE49-E561-B706-A740-7290C742E11C}"/>
              </a:ext>
            </a:extLst>
          </p:cNvPr>
          <p:cNvSpPr>
            <a:spLocks noGrp="1"/>
          </p:cNvSpPr>
          <p:nvPr>
            <p:ph sz="quarter" idx="13"/>
          </p:nvPr>
        </p:nvSpPr>
        <p:spPr>
          <a:xfrm>
            <a:off x="612816" y="596989"/>
            <a:ext cx="11477815" cy="6044868"/>
          </a:xfrm>
        </p:spPr>
        <p:txBody>
          <a:bodyPr vert="horz" lIns="45720" tIns="45720" rIns="91440" bIns="45720" rtlCol="0" anchor="t">
            <a:normAutofit/>
          </a:bodyPr>
          <a:lstStyle/>
          <a:p>
            <a:pPr algn="just"/>
            <a:br>
              <a:rPr lang="en-US" dirty="0"/>
            </a:br>
            <a:r>
              <a:rPr lang="en-US" sz="1200" dirty="0">
                <a:ea typeface="+mn-lt"/>
                <a:cs typeface="+mn-lt"/>
              </a:rPr>
              <a:t>The literature reviews for each module of our project, which encompasses various subsystems requiring extensive research:</a:t>
            </a:r>
            <a:endParaRPr lang="en-US"/>
          </a:p>
          <a:p>
            <a:pPr marL="171450" indent="-171450" algn="just">
              <a:buFont typeface="Wingdings" panose="020B0604020202020204" pitchFamily="34" charset="0"/>
              <a:buChar char="Ø"/>
            </a:pPr>
            <a:r>
              <a:rPr lang="en-US" sz="1200" b="1" dirty="0">
                <a:ea typeface="+mn-lt"/>
                <a:cs typeface="+mn-lt"/>
              </a:rPr>
              <a:t>Accessibility</a:t>
            </a:r>
            <a:r>
              <a:rPr lang="en-US" sz="1200" b="1" dirty="0">
                <a:solidFill>
                  <a:srgbClr val="2C2C2C"/>
                </a:solidFill>
                <a:ea typeface="+mn-lt"/>
                <a:cs typeface="+mn-lt"/>
              </a:rPr>
              <a:t> and Audiobooks</a:t>
            </a:r>
          </a:p>
          <a:p>
            <a:pPr marL="171450" indent="-171450" algn="just">
              <a:buFont typeface="Wingdings" panose="020B0604020202020204" pitchFamily="34" charset="0"/>
              <a:buChar char="Ø"/>
            </a:pPr>
            <a:r>
              <a:rPr lang="en-US" sz="1200" b="1" dirty="0">
                <a:ea typeface="+mn-lt"/>
                <a:cs typeface="+mn-lt"/>
              </a:rPr>
              <a:t>OCR Technology</a:t>
            </a:r>
          </a:p>
          <a:p>
            <a:pPr marL="171450" indent="-171450" algn="just">
              <a:buFont typeface="Wingdings" panose="020B0604020202020204" pitchFamily="34" charset="0"/>
              <a:buChar char="Ø"/>
            </a:pPr>
            <a:r>
              <a:rPr lang="en-US" sz="1200" b="1" dirty="0">
                <a:solidFill>
                  <a:srgbClr val="2C2C2C"/>
                </a:solidFill>
                <a:ea typeface="+mn-lt"/>
                <a:cs typeface="+mn-lt"/>
              </a:rPr>
              <a:t>PDF Text Extraction</a:t>
            </a:r>
          </a:p>
          <a:p>
            <a:pPr marL="171450" indent="-171450" algn="just">
              <a:buFont typeface="Wingdings" panose="020B0604020202020204" pitchFamily="34" charset="0"/>
              <a:buChar char="Ø"/>
            </a:pPr>
            <a:r>
              <a:rPr lang="en-US" sz="1200" b="1" dirty="0">
                <a:solidFill>
                  <a:srgbClr val="2C2C2C"/>
                </a:solidFill>
                <a:ea typeface="+mn-lt"/>
                <a:cs typeface="+mn-lt"/>
              </a:rPr>
              <a:t>Text-to-Speech (TTS) Systems</a:t>
            </a:r>
            <a:endParaRPr lang="en-US" sz="1200" b="1" dirty="0"/>
          </a:p>
          <a:p>
            <a:pPr marL="171450" indent="-171450" algn="just">
              <a:buFont typeface="Wingdings" panose="020B0604020202020204" pitchFamily="34" charset="0"/>
              <a:buChar char="Ø"/>
            </a:pPr>
            <a:r>
              <a:rPr lang="en-US" sz="1200" b="1" dirty="0">
                <a:solidFill>
                  <a:srgbClr val="2C2C2C"/>
                </a:solidFill>
                <a:ea typeface="+mn-lt"/>
                <a:cs typeface="+mn-lt"/>
              </a:rPr>
              <a:t>Legal and Ethical Considerations</a:t>
            </a:r>
            <a:endParaRPr lang="en-US"/>
          </a:p>
          <a:p>
            <a:pPr algn="just"/>
            <a:r>
              <a:rPr lang="en-US" sz="1200" dirty="0">
                <a:ea typeface="+mn-lt"/>
                <a:cs typeface="+mn-lt"/>
              </a:rPr>
              <a:t>These modules are integral components of our project and necessitate thorough investigation and analysis.</a:t>
            </a:r>
            <a:endParaRPr lang="en-US" dirty="0"/>
          </a:p>
          <a:p>
            <a:pPr marL="285750" indent="-285750" algn="just">
              <a:buFont typeface="Wingdings" panose="020B0604020202020204" pitchFamily="34" charset="0"/>
              <a:buChar char="Ø"/>
            </a:pPr>
            <a:r>
              <a:rPr lang="en-US" sz="1400" b="1" dirty="0">
                <a:ea typeface="+mn-lt"/>
                <a:cs typeface="+mn-lt"/>
              </a:rPr>
              <a:t>OCR Technology:</a:t>
            </a:r>
            <a:endParaRPr lang="en-US" sz="1400" b="1" dirty="0"/>
          </a:p>
          <a:p>
            <a:pPr algn="just"/>
            <a:r>
              <a:rPr lang="en-US" sz="1400" dirty="0">
                <a:solidFill>
                  <a:srgbClr val="2C2C2C"/>
                </a:solidFill>
                <a:ea typeface="+mn-lt"/>
                <a:cs typeface="+mn-lt"/>
              </a:rPr>
              <a:t>Reference: LeCun, Y., Bengio, Y., &amp; Hinton, G. (2015). Deep learning. Nature, 521(7553), 436-444.</a:t>
            </a:r>
            <a:endParaRPr lang="en-US" sz="1400" dirty="0"/>
          </a:p>
          <a:p>
            <a:pPr algn="just"/>
            <a:r>
              <a:rPr lang="en-US" sz="1200" dirty="0">
                <a:solidFill>
                  <a:srgbClr val="2C2C2C"/>
                </a:solidFill>
                <a:ea typeface="+mn-lt"/>
                <a:cs typeface="+mn-lt"/>
              </a:rPr>
              <a:t>This paper discusses recent advancements in OCR technology, particularly focusing on deep learning-based approaches, neural network architectures, and domain-specific OCR systems, which are relevant for understanding the current trends and challenges in OCR research and development.</a:t>
            </a:r>
            <a:endParaRPr lang="en-US" sz="1200" dirty="0"/>
          </a:p>
          <a:p>
            <a:pPr marL="285750" indent="-285750" algn="just">
              <a:buFont typeface="Wingdings" panose="020B0604020202020204" pitchFamily="34" charset="0"/>
              <a:buChar char="Ø"/>
            </a:pPr>
            <a:r>
              <a:rPr lang="en-US" sz="1400" b="1" dirty="0">
                <a:ea typeface="+mn-lt"/>
                <a:cs typeface="+mn-lt"/>
              </a:rPr>
              <a:t>Text-to-Speech (TTS) Systems:</a:t>
            </a:r>
            <a:endParaRPr lang="en-US" sz="1400" b="1" dirty="0"/>
          </a:p>
          <a:p>
            <a:pPr algn="just"/>
            <a:r>
              <a:rPr lang="en-US" sz="1200" dirty="0">
                <a:solidFill>
                  <a:srgbClr val="2C2C2C"/>
                </a:solidFill>
                <a:ea typeface="+mn-lt"/>
                <a:cs typeface="+mn-lt"/>
              </a:rPr>
              <a:t>Reference: Wang, Y., Skerry-Ryan, R., Stanton, D., Wu, Y., Weiss, R. J., Jaitly, N., ... &amp; </a:t>
            </a:r>
            <a:r>
              <a:rPr lang="en-US" sz="1200" dirty="0" err="1">
                <a:solidFill>
                  <a:srgbClr val="2C2C2C"/>
                </a:solidFill>
                <a:ea typeface="+mn-lt"/>
                <a:cs typeface="+mn-lt"/>
              </a:rPr>
              <a:t>Saurous</a:t>
            </a:r>
            <a:r>
              <a:rPr lang="en-US" sz="1200" dirty="0">
                <a:solidFill>
                  <a:srgbClr val="2C2C2C"/>
                </a:solidFill>
                <a:ea typeface="+mn-lt"/>
                <a:cs typeface="+mn-lt"/>
              </a:rPr>
              <a:t>, R. A. (2017). </a:t>
            </a:r>
            <a:r>
              <a:rPr lang="en-US" sz="1200" dirty="0" err="1">
                <a:solidFill>
                  <a:srgbClr val="2C2C2C"/>
                </a:solidFill>
                <a:ea typeface="+mn-lt"/>
                <a:cs typeface="+mn-lt"/>
              </a:rPr>
              <a:t>Tacotron</a:t>
            </a:r>
            <a:r>
              <a:rPr lang="en-US" sz="1200" dirty="0">
                <a:solidFill>
                  <a:srgbClr val="2C2C2C"/>
                </a:solidFill>
                <a:ea typeface="+mn-lt"/>
                <a:cs typeface="+mn-lt"/>
              </a:rPr>
              <a:t>: Towards End-to-End Speech Synthesis. </a:t>
            </a:r>
            <a:r>
              <a:rPr lang="en-US" sz="1200" dirty="0" err="1">
                <a:solidFill>
                  <a:srgbClr val="2C2C2C"/>
                </a:solidFill>
                <a:ea typeface="+mn-lt"/>
                <a:cs typeface="+mn-lt"/>
              </a:rPr>
              <a:t>arXiv</a:t>
            </a:r>
            <a:r>
              <a:rPr lang="en-US" sz="1200" dirty="0">
                <a:solidFill>
                  <a:srgbClr val="2C2C2C"/>
                </a:solidFill>
                <a:ea typeface="+mn-lt"/>
                <a:cs typeface="+mn-lt"/>
              </a:rPr>
              <a:t> preprint arXiv:1703.10135.</a:t>
            </a:r>
            <a:endParaRPr lang="en-US"/>
          </a:p>
          <a:p>
            <a:pPr algn="just"/>
            <a:r>
              <a:rPr lang="en-US" sz="1200" dirty="0">
                <a:solidFill>
                  <a:srgbClr val="2C2C2C"/>
                </a:solidFill>
                <a:ea typeface="+mn-lt"/>
                <a:cs typeface="+mn-lt"/>
              </a:rPr>
              <a:t>This paper introduces </a:t>
            </a:r>
            <a:r>
              <a:rPr lang="en-US" sz="1200" err="1">
                <a:solidFill>
                  <a:srgbClr val="2C2C2C"/>
                </a:solidFill>
                <a:ea typeface="+mn-lt"/>
                <a:cs typeface="+mn-lt"/>
              </a:rPr>
              <a:t>Tacotron</a:t>
            </a:r>
            <a:r>
              <a:rPr lang="en-US" sz="1200" dirty="0">
                <a:solidFill>
                  <a:srgbClr val="2C2C2C"/>
                </a:solidFill>
                <a:ea typeface="+mn-lt"/>
                <a:cs typeface="+mn-lt"/>
              </a:rPr>
              <a:t>, an end-to-end neural network model for text-to-speech synthesis, which represents a significant advancement in TTS technology. It provides insights into the architecture and challenges of neural TTS systems, offering valuable information for understanding recent developments in the field.</a:t>
            </a:r>
            <a:endParaRPr lang="en-US" dirty="0"/>
          </a:p>
          <a:p>
            <a:pPr algn="just"/>
            <a:endParaRPr lang="en-US" sz="1200" dirty="0"/>
          </a:p>
          <a:p>
            <a:pPr algn="just"/>
            <a:endParaRPr lang="en-US" sz="1400" dirty="0"/>
          </a:p>
          <a:p>
            <a:pPr algn="just"/>
            <a:endParaRPr lang="en-US" dirty="0"/>
          </a:p>
          <a:p>
            <a:pPr algn="just"/>
            <a:endParaRPr lang="en-US" dirty="0"/>
          </a:p>
        </p:txBody>
      </p:sp>
    </p:spTree>
    <p:extLst>
      <p:ext uri="{BB962C8B-B14F-4D97-AF65-F5344CB8AC3E}">
        <p14:creationId xmlns:p14="http://schemas.microsoft.com/office/powerpoint/2010/main" val="2668990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A8890-F6A6-0F42-1EE2-14C49F7E84FF}"/>
              </a:ext>
            </a:extLst>
          </p:cNvPr>
          <p:cNvSpPr>
            <a:spLocks noGrp="1"/>
          </p:cNvSpPr>
          <p:nvPr>
            <p:ph type="ctrTitle"/>
          </p:nvPr>
        </p:nvSpPr>
        <p:spPr>
          <a:xfrm>
            <a:off x="554406" y="79784"/>
            <a:ext cx="8442476" cy="1065994"/>
          </a:xfrm>
        </p:spPr>
        <p:txBody>
          <a:bodyPr anchor="t">
            <a:normAutofit/>
          </a:bodyPr>
          <a:lstStyle/>
          <a:p>
            <a:r>
              <a:rPr lang="en-US"/>
              <a:t>Project Planning and Milestones</a:t>
            </a:r>
          </a:p>
        </p:txBody>
      </p:sp>
      <p:sp>
        <p:nvSpPr>
          <p:cNvPr id="2" name="Slide Number Placeholder 1">
            <a:extLst>
              <a:ext uri="{FF2B5EF4-FFF2-40B4-BE49-F238E27FC236}">
                <a16:creationId xmlns:a16="http://schemas.microsoft.com/office/drawing/2014/main" id="{DD6ECBBA-31C1-C6FD-C991-A4A8EECBEBB1}"/>
              </a:ext>
            </a:extLst>
          </p:cNvPr>
          <p:cNvSpPr>
            <a:spLocks noGrp="1"/>
          </p:cNvSpPr>
          <p:nvPr>
            <p:ph type="sldNum" sz="quarter" idx="12"/>
          </p:nvPr>
        </p:nvSpPr>
        <p:spPr>
          <a:xfrm>
            <a:off x="11263" y="81771"/>
            <a:ext cx="609601" cy="3651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6</a:t>
            </a:fld>
            <a:endParaRPr lang="en-US"/>
          </a:p>
        </p:txBody>
      </p:sp>
      <p:sp>
        <p:nvSpPr>
          <p:cNvPr id="17" name="Content Placeholder 3">
            <a:extLst>
              <a:ext uri="{FF2B5EF4-FFF2-40B4-BE49-F238E27FC236}">
                <a16:creationId xmlns:a16="http://schemas.microsoft.com/office/drawing/2014/main" id="{DA9D9BEE-4029-EBB9-8E12-105915AA410B}"/>
              </a:ext>
            </a:extLst>
          </p:cNvPr>
          <p:cNvSpPr>
            <a:spLocks noGrp="1"/>
          </p:cNvSpPr>
          <p:nvPr>
            <p:ph sz="quarter" idx="13"/>
          </p:nvPr>
        </p:nvSpPr>
        <p:spPr>
          <a:xfrm>
            <a:off x="620788" y="476571"/>
            <a:ext cx="8031774" cy="6379425"/>
          </a:xfrm>
        </p:spPr>
        <p:txBody>
          <a:bodyPr vert="horz" lIns="45720" tIns="45720" rIns="91440" bIns="45720" rtlCol="0" anchor="t">
            <a:noAutofit/>
          </a:bodyPr>
          <a:lstStyle/>
          <a:p>
            <a:r>
              <a:rPr lang="en-US" sz="1400" dirty="0">
                <a:ea typeface="+mn-lt"/>
                <a:cs typeface="+mn-lt"/>
              </a:rPr>
              <a:t>We have chosen the Agile software development methodology for its iterative and incremental approach, allowing for flexibility and adaptability throughout the project lifecycle. Agile plan is given below: </a:t>
            </a:r>
            <a:endParaRPr lang="en-US" sz="1400"/>
          </a:p>
          <a:p>
            <a:pPr marL="285750" indent="-285750">
              <a:lnSpc>
                <a:spcPct val="70000"/>
              </a:lnSpc>
              <a:buFont typeface="Wingdings" panose="020B0604020202020204" pitchFamily="34" charset="0"/>
              <a:buChar char="Ø"/>
            </a:pPr>
            <a:r>
              <a:rPr lang="en-US" sz="1300" dirty="0">
                <a:ea typeface="+mn-lt"/>
                <a:cs typeface="+mn-lt"/>
              </a:rPr>
              <a:t>Communication and Planning (Week 1-2):</a:t>
            </a:r>
            <a:endParaRPr lang="en-US" sz="1300"/>
          </a:p>
          <a:p>
            <a:pPr>
              <a:lnSpc>
                <a:spcPct val="70000"/>
              </a:lnSpc>
            </a:pPr>
            <a:r>
              <a:rPr lang="en-US" sz="1300" dirty="0">
                <a:solidFill>
                  <a:srgbClr val="2C2C2C"/>
                </a:solidFill>
                <a:ea typeface="+mn-lt"/>
                <a:cs typeface="+mn-lt"/>
              </a:rPr>
              <a:t>Establish communication channels, define project goals, and conduct initial sprint planning.</a:t>
            </a:r>
            <a:endParaRPr lang="en-US" sz="1300"/>
          </a:p>
          <a:p>
            <a:pPr marL="285750" indent="-285750">
              <a:lnSpc>
                <a:spcPct val="70000"/>
              </a:lnSpc>
              <a:buFont typeface="Wingdings" panose="020B0604020202020204" pitchFamily="34" charset="0"/>
              <a:buChar char="Ø"/>
            </a:pPr>
            <a:r>
              <a:rPr lang="en-US" sz="1300" dirty="0">
                <a:ea typeface="+mn-lt"/>
                <a:cs typeface="+mn-lt"/>
              </a:rPr>
              <a:t>Sprint 1 (Week 3-4):</a:t>
            </a:r>
            <a:endParaRPr lang="en-US" sz="1300"/>
          </a:p>
          <a:p>
            <a:pPr>
              <a:lnSpc>
                <a:spcPct val="70000"/>
              </a:lnSpc>
            </a:pPr>
            <a:r>
              <a:rPr lang="en-US" sz="1300" dirty="0">
                <a:solidFill>
                  <a:srgbClr val="2C2C2C"/>
                </a:solidFill>
                <a:ea typeface="+mn-lt"/>
                <a:cs typeface="+mn-lt"/>
              </a:rPr>
              <a:t>Gather and analyze requirements, design initial architecture, and user interface.</a:t>
            </a:r>
            <a:endParaRPr lang="en-US" sz="1300"/>
          </a:p>
          <a:p>
            <a:pPr marL="285750" indent="-285750">
              <a:lnSpc>
                <a:spcPct val="70000"/>
              </a:lnSpc>
              <a:buFont typeface="Wingdings" panose="020B0604020202020204" pitchFamily="34" charset="0"/>
              <a:buChar char="Ø"/>
            </a:pPr>
            <a:r>
              <a:rPr lang="en-US" sz="1300" dirty="0">
                <a:ea typeface="+mn-lt"/>
                <a:cs typeface="+mn-lt"/>
              </a:rPr>
              <a:t>Sprint 2 (Week 5-6):</a:t>
            </a:r>
            <a:endParaRPr lang="en-US" sz="1300"/>
          </a:p>
          <a:p>
            <a:pPr>
              <a:lnSpc>
                <a:spcPct val="70000"/>
              </a:lnSpc>
            </a:pPr>
            <a:r>
              <a:rPr lang="en-US" sz="1300" dirty="0">
                <a:solidFill>
                  <a:srgbClr val="2C2C2C"/>
                </a:solidFill>
                <a:ea typeface="+mn-lt"/>
                <a:cs typeface="+mn-lt"/>
              </a:rPr>
              <a:t>Develop core functionalities such as PDF parsing and image preprocessing, and begin integrating </a:t>
            </a:r>
            <a:r>
              <a:rPr lang="en-US" sz="1300" err="1">
                <a:solidFill>
                  <a:srgbClr val="2C2C2C"/>
                </a:solidFill>
                <a:ea typeface="+mn-lt"/>
                <a:cs typeface="+mn-lt"/>
              </a:rPr>
              <a:t>OCRFunctionality</a:t>
            </a:r>
            <a:r>
              <a:rPr lang="en-US" sz="1300" dirty="0">
                <a:solidFill>
                  <a:srgbClr val="2C2C2C"/>
                </a:solidFill>
                <a:ea typeface="+mn-lt"/>
                <a:cs typeface="+mn-lt"/>
              </a:rPr>
              <a:t>.</a:t>
            </a:r>
            <a:endParaRPr lang="en-US" sz="1300"/>
          </a:p>
          <a:p>
            <a:pPr marL="285750" indent="-285750">
              <a:lnSpc>
                <a:spcPct val="70000"/>
              </a:lnSpc>
              <a:buFont typeface="Wingdings" panose="020B0604020202020204" pitchFamily="34" charset="0"/>
              <a:buChar char="Ø"/>
            </a:pPr>
            <a:r>
              <a:rPr lang="en-US" sz="1300" dirty="0">
                <a:ea typeface="+mn-lt"/>
                <a:cs typeface="+mn-lt"/>
              </a:rPr>
              <a:t>Sprint 3 (Week 7-8):</a:t>
            </a:r>
            <a:endParaRPr lang="en-US" sz="1300"/>
          </a:p>
          <a:p>
            <a:pPr>
              <a:lnSpc>
                <a:spcPct val="70000"/>
              </a:lnSpc>
            </a:pPr>
            <a:r>
              <a:rPr lang="en-US" sz="1300" dirty="0">
                <a:solidFill>
                  <a:srgbClr val="2C2C2C"/>
                </a:solidFill>
                <a:ea typeface="+mn-lt"/>
                <a:cs typeface="+mn-lt"/>
              </a:rPr>
              <a:t>Complete OCR integration and commence text-to-speech synthesis development.</a:t>
            </a:r>
            <a:endParaRPr lang="en-US" sz="1300"/>
          </a:p>
          <a:p>
            <a:pPr marL="285750" indent="-285750">
              <a:lnSpc>
                <a:spcPct val="70000"/>
              </a:lnSpc>
              <a:buFont typeface="Wingdings" panose="020B0604020202020204" pitchFamily="34" charset="0"/>
              <a:buChar char="Ø"/>
            </a:pPr>
            <a:r>
              <a:rPr lang="en-US" sz="1300" dirty="0">
                <a:ea typeface="+mn-lt"/>
                <a:cs typeface="+mn-lt"/>
              </a:rPr>
              <a:t>Sprint 4 (Week 9-10):</a:t>
            </a:r>
            <a:endParaRPr lang="en-US" sz="1300"/>
          </a:p>
          <a:p>
            <a:pPr>
              <a:lnSpc>
                <a:spcPct val="70000"/>
              </a:lnSpc>
            </a:pPr>
            <a:r>
              <a:rPr lang="en-US" sz="1300" dirty="0">
                <a:solidFill>
                  <a:srgbClr val="2C2C2C"/>
                </a:solidFill>
                <a:ea typeface="+mn-lt"/>
                <a:cs typeface="+mn-lt"/>
              </a:rPr>
              <a:t>Finish text-to-speech synthesis, initiate user interface development.</a:t>
            </a:r>
            <a:endParaRPr lang="en-US" sz="1300"/>
          </a:p>
          <a:p>
            <a:pPr marL="285750" indent="-285750">
              <a:lnSpc>
                <a:spcPct val="70000"/>
              </a:lnSpc>
              <a:buFont typeface="Wingdings" panose="020B0604020202020204" pitchFamily="34" charset="0"/>
              <a:buChar char="Ø"/>
            </a:pPr>
            <a:r>
              <a:rPr lang="en-US" sz="1300" dirty="0">
                <a:ea typeface="+mn-lt"/>
                <a:cs typeface="+mn-lt"/>
              </a:rPr>
              <a:t>Sprint 5 (Week 11-12):</a:t>
            </a:r>
            <a:endParaRPr lang="en-US" sz="1300"/>
          </a:p>
          <a:p>
            <a:pPr>
              <a:lnSpc>
                <a:spcPct val="70000"/>
              </a:lnSpc>
            </a:pPr>
            <a:r>
              <a:rPr lang="en-US" sz="1300" dirty="0">
                <a:solidFill>
                  <a:srgbClr val="2C2C2C"/>
                </a:solidFill>
                <a:ea typeface="+mn-lt"/>
                <a:cs typeface="+mn-lt"/>
              </a:rPr>
              <a:t>Conduct testing (unit, integration, usability), and address identified bugs or issues.</a:t>
            </a:r>
            <a:endParaRPr lang="en-US" sz="1300"/>
          </a:p>
          <a:p>
            <a:pPr marL="285750" indent="-285750">
              <a:lnSpc>
                <a:spcPct val="70000"/>
              </a:lnSpc>
              <a:buFont typeface="Wingdings" panose="020B0604020202020204" pitchFamily="34" charset="0"/>
              <a:buChar char="Ø"/>
            </a:pPr>
            <a:r>
              <a:rPr lang="en-US" sz="1300" dirty="0">
                <a:ea typeface="+mn-lt"/>
                <a:cs typeface="+mn-lt"/>
              </a:rPr>
              <a:t>Sprint 6 (Week 13-14):</a:t>
            </a:r>
            <a:endParaRPr lang="en-US" sz="1300"/>
          </a:p>
          <a:p>
            <a:pPr>
              <a:lnSpc>
                <a:spcPct val="70000"/>
              </a:lnSpc>
            </a:pPr>
            <a:r>
              <a:rPr lang="en-US" sz="1300" dirty="0">
                <a:solidFill>
                  <a:srgbClr val="2C2C2C"/>
                </a:solidFill>
                <a:ea typeface="+mn-lt"/>
                <a:cs typeface="+mn-lt"/>
              </a:rPr>
              <a:t>Deploy to test environment, gather user feedback.</a:t>
            </a:r>
            <a:endParaRPr lang="en-US" sz="1300"/>
          </a:p>
          <a:p>
            <a:pPr marL="285750" indent="-285750">
              <a:lnSpc>
                <a:spcPct val="70000"/>
              </a:lnSpc>
              <a:buFont typeface="Wingdings" panose="020B0604020202020204" pitchFamily="34" charset="0"/>
              <a:buChar char="Ø"/>
            </a:pPr>
            <a:r>
              <a:rPr lang="en-US" sz="1300" dirty="0">
                <a:ea typeface="+mn-lt"/>
                <a:cs typeface="+mn-lt"/>
              </a:rPr>
              <a:t>Sprint 7 (Week 15-16):</a:t>
            </a:r>
            <a:endParaRPr lang="en-US" sz="1300"/>
          </a:p>
          <a:p>
            <a:pPr>
              <a:lnSpc>
                <a:spcPct val="70000"/>
              </a:lnSpc>
            </a:pPr>
            <a:r>
              <a:rPr lang="en-US" sz="1300" dirty="0">
                <a:solidFill>
                  <a:srgbClr val="2C2C2C"/>
                </a:solidFill>
                <a:ea typeface="+mn-lt"/>
                <a:cs typeface="+mn-lt"/>
              </a:rPr>
              <a:t>Incorporate user feedback into updates, finalize deployment.</a:t>
            </a:r>
            <a:endParaRPr lang="en-US" sz="1300" dirty="0"/>
          </a:p>
          <a:p>
            <a:endParaRPr lang="en-US" sz="1600" dirty="0"/>
          </a:p>
          <a:p>
            <a:endParaRPr lang="en-US" sz="1600" dirty="0"/>
          </a:p>
        </p:txBody>
      </p:sp>
      <p:pic>
        <p:nvPicPr>
          <p:cNvPr id="4" name="Picture 3" descr="A diagram of a project&#10;&#10;Description automatically generated">
            <a:extLst>
              <a:ext uri="{FF2B5EF4-FFF2-40B4-BE49-F238E27FC236}">
                <a16:creationId xmlns:a16="http://schemas.microsoft.com/office/drawing/2014/main" id="{A9569D5F-C5AA-944A-9257-B96E0790D2FA}"/>
              </a:ext>
            </a:extLst>
          </p:cNvPr>
          <p:cNvPicPr>
            <a:picLocks noChangeAspect="1"/>
          </p:cNvPicPr>
          <p:nvPr/>
        </p:nvPicPr>
        <p:blipFill>
          <a:blip r:embed="rId3"/>
          <a:stretch>
            <a:fillRect/>
          </a:stretch>
        </p:blipFill>
        <p:spPr>
          <a:xfrm>
            <a:off x="8595295" y="63501"/>
            <a:ext cx="3516182" cy="6736772"/>
          </a:xfrm>
          <a:prstGeom prst="rect">
            <a:avLst/>
          </a:prstGeom>
        </p:spPr>
      </p:pic>
    </p:spTree>
    <p:extLst>
      <p:ext uri="{BB962C8B-B14F-4D97-AF65-F5344CB8AC3E}">
        <p14:creationId xmlns:p14="http://schemas.microsoft.com/office/powerpoint/2010/main" val="3743823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6ECBBA-31C1-C6FD-C991-A4A8EECBEBB1}"/>
              </a:ext>
            </a:extLst>
          </p:cNvPr>
          <p:cNvSpPr>
            <a:spLocks noGrp="1"/>
          </p:cNvSpPr>
          <p:nvPr>
            <p:ph type="sldNum" sz="quarter" idx="12"/>
          </p:nvPr>
        </p:nvSpPr>
        <p:spPr>
          <a:xfrm>
            <a:off x="2192" y="183014"/>
            <a:ext cx="609601" cy="365125"/>
          </a:xfrm>
        </p:spPr>
        <p:txBody>
          <a:bodyPr/>
          <a:lstStyle/>
          <a:p>
            <a:fld id="{4FAB73BC-B049-4115-A692-8D63A059BFB8}" type="slidenum">
              <a:rPr lang="en-US" dirty="0" smtClean="0"/>
              <a:pPr/>
              <a:t>7</a:t>
            </a:fld>
            <a:endParaRPr lang="en-US"/>
          </a:p>
        </p:txBody>
      </p:sp>
      <p:pic>
        <p:nvPicPr>
          <p:cNvPr id="4" name="Picture 3" descr="A screenshot of a projector screen&#10;&#10;Description automatically generated">
            <a:extLst>
              <a:ext uri="{FF2B5EF4-FFF2-40B4-BE49-F238E27FC236}">
                <a16:creationId xmlns:a16="http://schemas.microsoft.com/office/drawing/2014/main" id="{8B10B089-02AF-70ED-A2B7-B726CE135CC8}"/>
              </a:ext>
            </a:extLst>
          </p:cNvPr>
          <p:cNvPicPr>
            <a:picLocks noChangeAspect="1"/>
          </p:cNvPicPr>
          <p:nvPr/>
        </p:nvPicPr>
        <p:blipFill>
          <a:blip r:embed="rId3"/>
          <a:stretch>
            <a:fillRect/>
          </a:stretch>
        </p:blipFill>
        <p:spPr>
          <a:xfrm>
            <a:off x="611909" y="622419"/>
            <a:ext cx="11580091" cy="6236616"/>
          </a:xfrm>
          <a:prstGeom prst="rect">
            <a:avLst/>
          </a:prstGeom>
        </p:spPr>
      </p:pic>
      <p:sp>
        <p:nvSpPr>
          <p:cNvPr id="5" name="TextBox 4">
            <a:extLst>
              <a:ext uri="{FF2B5EF4-FFF2-40B4-BE49-F238E27FC236}">
                <a16:creationId xmlns:a16="http://schemas.microsoft.com/office/drawing/2014/main" id="{2FE1B48A-06C7-BE7F-34D0-29329581B598}"/>
              </a:ext>
            </a:extLst>
          </p:cNvPr>
          <p:cNvSpPr txBox="1"/>
          <p:nvPr/>
        </p:nvSpPr>
        <p:spPr>
          <a:xfrm>
            <a:off x="613788" y="181639"/>
            <a:ext cx="1148310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2C2C2C"/>
                </a:solidFill>
                <a:ea typeface="+mn-lt"/>
                <a:cs typeface="+mn-lt"/>
              </a:rPr>
              <a:t>Gantt Chart:- The diagram below illustrates the project's status, timeline, achieved milestones, and delivery dates for deliverables.</a:t>
            </a:r>
            <a:endParaRPr lang="en-US" dirty="0"/>
          </a:p>
        </p:txBody>
      </p:sp>
    </p:spTree>
    <p:extLst>
      <p:ext uri="{BB962C8B-B14F-4D97-AF65-F5344CB8AC3E}">
        <p14:creationId xmlns:p14="http://schemas.microsoft.com/office/powerpoint/2010/main" val="3223321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4329E3-B2EA-93D7-04BB-437B80923726}"/>
              </a:ext>
            </a:extLst>
          </p:cNvPr>
          <p:cNvSpPr>
            <a:spLocks noGrp="1"/>
          </p:cNvSpPr>
          <p:nvPr>
            <p:ph type="ctrTitle"/>
          </p:nvPr>
        </p:nvSpPr>
        <p:spPr>
          <a:xfrm>
            <a:off x="626836" y="219000"/>
            <a:ext cx="6574536" cy="1069848"/>
          </a:xfrm>
        </p:spPr>
        <p:txBody>
          <a:bodyPr anchor="t">
            <a:normAutofit/>
          </a:bodyPr>
          <a:lstStyle/>
          <a:p>
            <a:r>
              <a:rPr lang="en-US"/>
              <a:t>Product Development</a:t>
            </a:r>
          </a:p>
          <a:p>
            <a:endParaRPr lang="en-US"/>
          </a:p>
        </p:txBody>
      </p:sp>
      <p:sp>
        <p:nvSpPr>
          <p:cNvPr id="3" name="Slide Number Placeholder 2">
            <a:extLst>
              <a:ext uri="{FF2B5EF4-FFF2-40B4-BE49-F238E27FC236}">
                <a16:creationId xmlns:a16="http://schemas.microsoft.com/office/drawing/2014/main" id="{A4A88754-8FAB-B9DB-1FCB-0736002CA12B}"/>
              </a:ext>
            </a:extLst>
          </p:cNvPr>
          <p:cNvSpPr>
            <a:spLocks noGrp="1"/>
          </p:cNvSpPr>
          <p:nvPr>
            <p:ph type="sldNum" sz="quarter" idx="12"/>
          </p:nvPr>
        </p:nvSpPr>
        <p:spPr>
          <a:xfrm>
            <a:off x="2473" y="220988"/>
            <a:ext cx="609601" cy="3651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8</a:t>
            </a:fld>
            <a:endParaRPr lang="en-US"/>
          </a:p>
        </p:txBody>
      </p:sp>
      <p:pic>
        <p:nvPicPr>
          <p:cNvPr id="2" name="Content Placeholder 1" descr="A diagram of a diagram&#10;&#10;Description automatically generated">
            <a:extLst>
              <a:ext uri="{FF2B5EF4-FFF2-40B4-BE49-F238E27FC236}">
                <a16:creationId xmlns:a16="http://schemas.microsoft.com/office/drawing/2014/main" id="{CD976A0D-24A9-61B2-46D7-5694E9C28FF2}"/>
              </a:ext>
            </a:extLst>
          </p:cNvPr>
          <p:cNvPicPr>
            <a:picLocks noGrp="1" noChangeAspect="1"/>
          </p:cNvPicPr>
          <p:nvPr>
            <p:ph sz="quarter" idx="13"/>
          </p:nvPr>
        </p:nvPicPr>
        <p:blipFill>
          <a:blip r:embed="rId3"/>
          <a:stretch>
            <a:fillRect/>
          </a:stretch>
        </p:blipFill>
        <p:spPr>
          <a:xfrm>
            <a:off x="6013417" y="843765"/>
            <a:ext cx="6177257" cy="5073671"/>
          </a:xfrm>
        </p:spPr>
      </p:pic>
      <p:sp>
        <p:nvSpPr>
          <p:cNvPr id="5" name="TextBox 4">
            <a:extLst>
              <a:ext uri="{FF2B5EF4-FFF2-40B4-BE49-F238E27FC236}">
                <a16:creationId xmlns:a16="http://schemas.microsoft.com/office/drawing/2014/main" id="{92A92F10-A3B1-8F69-4B50-0CBAA34CE2FD}"/>
              </a:ext>
            </a:extLst>
          </p:cNvPr>
          <p:cNvSpPr txBox="1"/>
          <p:nvPr/>
        </p:nvSpPr>
        <p:spPr>
          <a:xfrm>
            <a:off x="688881" y="1168343"/>
            <a:ext cx="581694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Basic structure of the project has been developed:</a:t>
            </a:r>
            <a:endParaRPr lang="en-US">
              <a:solidFill>
                <a:schemeClr val="bg1"/>
              </a:solidFill>
            </a:endParaRPr>
          </a:p>
          <a:p>
            <a:pPr marL="285750" indent="-285750">
              <a:buFont typeface="Arial"/>
              <a:buChar char="•"/>
            </a:pPr>
            <a:r>
              <a:rPr lang="en-US">
                <a:solidFill>
                  <a:schemeClr val="bg1"/>
                </a:solidFill>
                <a:ea typeface="+mn-lt"/>
                <a:cs typeface="+mn-lt"/>
              </a:rPr>
              <a:t>Users can upload images or PDFs.</a:t>
            </a:r>
            <a:endParaRPr lang="en-US">
              <a:solidFill>
                <a:schemeClr val="bg1"/>
              </a:solidFill>
            </a:endParaRPr>
          </a:p>
          <a:p>
            <a:pPr marL="285750" indent="-285750">
              <a:buFont typeface="Arial"/>
              <a:buChar char="•"/>
            </a:pPr>
            <a:r>
              <a:rPr lang="en-US">
                <a:solidFill>
                  <a:schemeClr val="bg1"/>
                </a:solidFill>
                <a:ea typeface="+mn-lt"/>
                <a:cs typeface="+mn-lt"/>
              </a:rPr>
              <a:t>Our algorithm extracts text from both formats.</a:t>
            </a:r>
            <a:endParaRPr lang="en-US">
              <a:solidFill>
                <a:schemeClr val="bg1"/>
              </a:solidFill>
            </a:endParaRPr>
          </a:p>
          <a:p>
            <a:pPr marL="285750" indent="-285750">
              <a:buFont typeface="Arial"/>
              <a:buChar char="•"/>
            </a:pPr>
            <a:r>
              <a:rPr lang="en-US" dirty="0">
                <a:solidFill>
                  <a:schemeClr val="bg1"/>
                </a:solidFill>
                <a:ea typeface="+mn-lt"/>
                <a:cs typeface="+mn-lt"/>
              </a:rPr>
              <a:t>Extracted text is converted into a text file.</a:t>
            </a:r>
            <a:endParaRPr lang="en-US" dirty="0">
              <a:solidFill>
                <a:schemeClr val="bg1"/>
              </a:solidFill>
            </a:endParaRPr>
          </a:p>
          <a:p>
            <a:endParaRPr lang="en-US" dirty="0">
              <a:solidFill>
                <a:schemeClr val="bg1"/>
              </a:solidFill>
              <a:ea typeface="+mn-lt"/>
              <a:cs typeface="+mn-lt"/>
            </a:endParaRPr>
          </a:p>
          <a:p>
            <a:r>
              <a:rPr lang="en-US" dirty="0">
                <a:solidFill>
                  <a:schemeClr val="bg1"/>
                </a:solidFill>
                <a:ea typeface="+mn-lt"/>
                <a:cs typeface="+mn-lt"/>
              </a:rPr>
              <a:t>Once text files are generated:</a:t>
            </a:r>
            <a:endParaRPr lang="en-US" dirty="0">
              <a:solidFill>
                <a:schemeClr val="bg1"/>
              </a:solidFill>
            </a:endParaRPr>
          </a:p>
          <a:p>
            <a:pPr marL="285750" indent="-285750">
              <a:buFont typeface="Arial"/>
              <a:buChar char="•"/>
            </a:pPr>
            <a:r>
              <a:rPr lang="en-US" dirty="0">
                <a:solidFill>
                  <a:schemeClr val="bg1"/>
                </a:solidFill>
                <a:ea typeface="+mn-lt"/>
                <a:cs typeface="+mn-lt"/>
              </a:rPr>
              <a:t>The algorithm converts them into audio files.</a:t>
            </a:r>
            <a:endParaRPr lang="en-US" dirty="0">
              <a:solidFill>
                <a:schemeClr val="bg1"/>
              </a:solidFill>
            </a:endParaRPr>
          </a:p>
          <a:p>
            <a:pPr marL="285750" indent="-285750">
              <a:buFont typeface="Arial"/>
              <a:buChar char="•"/>
            </a:pPr>
            <a:r>
              <a:rPr lang="en-US" dirty="0">
                <a:solidFill>
                  <a:schemeClr val="bg1"/>
                </a:solidFill>
                <a:ea typeface="+mn-lt"/>
                <a:cs typeface="+mn-lt"/>
              </a:rPr>
              <a:t>This process results in the creation of an audiobook.</a:t>
            </a:r>
            <a:endParaRPr lang="en-US" dirty="0">
              <a:solidFill>
                <a:schemeClr val="bg1"/>
              </a:solidFill>
            </a:endParaRPr>
          </a:p>
          <a:p>
            <a:pPr marL="285750" indent="-285750">
              <a:buFont typeface="Arial"/>
              <a:buChar char="•"/>
            </a:pPr>
            <a:endParaRPr lang="en-US" dirty="0">
              <a:solidFill>
                <a:schemeClr val="bg1"/>
              </a:solidFill>
            </a:endParaRPr>
          </a:p>
          <a:p>
            <a:r>
              <a:rPr lang="en-US">
                <a:solidFill>
                  <a:schemeClr val="bg1"/>
                </a:solidFill>
                <a:ea typeface="+mn-lt"/>
                <a:cs typeface="+mn-lt"/>
              </a:rPr>
              <a:t>Next steps involve:</a:t>
            </a:r>
            <a:endParaRPr lang="en-US" dirty="0">
              <a:solidFill>
                <a:srgbClr val="FFFFFF"/>
              </a:solidFill>
              <a:ea typeface="+mn-lt"/>
              <a:cs typeface="+mn-lt"/>
            </a:endParaRPr>
          </a:p>
          <a:p>
            <a:pPr marL="285750" indent="-285750">
              <a:buFont typeface="Arial,Sans-Serif"/>
              <a:buChar char="•"/>
            </a:pPr>
            <a:r>
              <a:rPr lang="en-US">
                <a:solidFill>
                  <a:schemeClr val="bg1"/>
                </a:solidFill>
                <a:latin typeface="Arial"/>
                <a:cs typeface="Arial"/>
              </a:rPr>
              <a:t>Enhancing the algorithm for better performance.</a:t>
            </a:r>
            <a:endParaRPr lang="en-US">
              <a:solidFill>
                <a:srgbClr val="FFFFFF"/>
              </a:solidFill>
              <a:latin typeface="Arial"/>
              <a:cs typeface="Arial"/>
            </a:endParaRPr>
          </a:p>
          <a:p>
            <a:pPr marL="285750" indent="-285750">
              <a:buFont typeface="Arial,Sans-Serif"/>
              <a:buChar char="•"/>
            </a:pPr>
            <a:r>
              <a:rPr lang="en-US">
                <a:solidFill>
                  <a:schemeClr val="bg1"/>
                </a:solidFill>
                <a:latin typeface="Arial"/>
                <a:cs typeface="Arial"/>
              </a:rPr>
              <a:t>Testing the model rigorously.</a:t>
            </a:r>
            <a:endParaRPr lang="en-US">
              <a:solidFill>
                <a:srgbClr val="FFFFFF"/>
              </a:solidFill>
              <a:latin typeface="Arial"/>
              <a:cs typeface="Arial"/>
            </a:endParaRPr>
          </a:p>
          <a:p>
            <a:pPr marL="285750" indent="-285750">
              <a:buFont typeface="Arial"/>
              <a:buChar char="•"/>
            </a:pPr>
            <a:endParaRPr lang="en-US" dirty="0">
              <a:solidFill>
                <a:srgbClr val="FFFFFF"/>
              </a:solidFill>
              <a:ea typeface="+mn-lt"/>
              <a:cs typeface="+mn-lt"/>
            </a:endParaRPr>
          </a:p>
          <a:p>
            <a:pPr marL="285750" indent="-285750">
              <a:buFont typeface="Arial"/>
              <a:buChar char="•"/>
            </a:pP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561581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E0E6AC2-ECCA-D3AB-06B0-B45E476B98EA}"/>
              </a:ext>
            </a:extLst>
          </p:cNvPr>
          <p:cNvSpPr>
            <a:spLocks noGrp="1"/>
          </p:cNvSpPr>
          <p:nvPr>
            <p:ph type="ctrTitle"/>
          </p:nvPr>
        </p:nvSpPr>
        <p:spPr>
          <a:xfrm>
            <a:off x="634919" y="20931"/>
            <a:ext cx="11495259" cy="790223"/>
          </a:xfrm>
        </p:spPr>
        <p:txBody>
          <a:bodyPr vert="horz" lIns="91440" tIns="45720" rIns="91440" bIns="45720" rtlCol="0" anchor="ctr">
            <a:normAutofit/>
          </a:bodyPr>
          <a:lstStyle/>
          <a:p>
            <a:r>
              <a:rPr lang="en-US"/>
              <a:t>Research Findings</a:t>
            </a:r>
          </a:p>
        </p:txBody>
      </p:sp>
      <p:sp>
        <p:nvSpPr>
          <p:cNvPr id="3" name="Slide Number Placeholder 2">
            <a:extLst>
              <a:ext uri="{FF2B5EF4-FFF2-40B4-BE49-F238E27FC236}">
                <a16:creationId xmlns:a16="http://schemas.microsoft.com/office/drawing/2014/main" id="{C7C80D83-7EC8-9B2E-ECC5-C170EC1C5640}"/>
              </a:ext>
            </a:extLst>
          </p:cNvPr>
          <p:cNvSpPr>
            <a:spLocks noGrp="1"/>
          </p:cNvSpPr>
          <p:nvPr>
            <p:ph type="sldNum" sz="quarter" idx="12"/>
          </p:nvPr>
        </p:nvSpPr>
        <p:spPr>
          <a:xfrm>
            <a:off x="2742" y="137107"/>
            <a:ext cx="609601" cy="3651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9</a:t>
            </a:fld>
            <a:endParaRPr lang="en-US"/>
          </a:p>
        </p:txBody>
      </p:sp>
      <p:graphicFrame>
        <p:nvGraphicFramePr>
          <p:cNvPr id="6" name="Table 5">
            <a:extLst>
              <a:ext uri="{FF2B5EF4-FFF2-40B4-BE49-F238E27FC236}">
                <a16:creationId xmlns:a16="http://schemas.microsoft.com/office/drawing/2014/main" id="{5E9C7DBB-9FC2-8EF6-ED9D-874E82B98B95}"/>
              </a:ext>
            </a:extLst>
          </p:cNvPr>
          <p:cNvGraphicFramePr>
            <a:graphicFrameLocks noGrp="1"/>
          </p:cNvGraphicFramePr>
          <p:nvPr>
            <p:extLst>
              <p:ext uri="{D42A27DB-BD31-4B8C-83A1-F6EECF244321}">
                <p14:modId xmlns:p14="http://schemas.microsoft.com/office/powerpoint/2010/main" val="3751829813"/>
              </p:ext>
            </p:extLst>
          </p:nvPr>
        </p:nvGraphicFramePr>
        <p:xfrm>
          <a:off x="631370" y="820057"/>
          <a:ext cx="11497474" cy="4735310"/>
        </p:xfrm>
        <a:graphic>
          <a:graphicData uri="http://schemas.openxmlformats.org/drawingml/2006/table">
            <a:tbl>
              <a:tblPr firstRow="1" firstCol="1" bandRow="1">
                <a:tableStyleId>{0505E3EF-67EA-436B-97B2-0124C06EBD24}</a:tableStyleId>
              </a:tblPr>
              <a:tblGrid>
                <a:gridCol w="2613311">
                  <a:extLst>
                    <a:ext uri="{9D8B030D-6E8A-4147-A177-3AD203B41FA5}">
                      <a16:colId xmlns:a16="http://schemas.microsoft.com/office/drawing/2014/main" val="3718341634"/>
                    </a:ext>
                  </a:extLst>
                </a:gridCol>
                <a:gridCol w="1348376">
                  <a:extLst>
                    <a:ext uri="{9D8B030D-6E8A-4147-A177-3AD203B41FA5}">
                      <a16:colId xmlns:a16="http://schemas.microsoft.com/office/drawing/2014/main" val="2225373887"/>
                    </a:ext>
                  </a:extLst>
                </a:gridCol>
                <a:gridCol w="3805698">
                  <a:extLst>
                    <a:ext uri="{9D8B030D-6E8A-4147-A177-3AD203B41FA5}">
                      <a16:colId xmlns:a16="http://schemas.microsoft.com/office/drawing/2014/main" val="2598112885"/>
                    </a:ext>
                  </a:extLst>
                </a:gridCol>
                <a:gridCol w="3730089">
                  <a:extLst>
                    <a:ext uri="{9D8B030D-6E8A-4147-A177-3AD203B41FA5}">
                      <a16:colId xmlns:a16="http://schemas.microsoft.com/office/drawing/2014/main" val="22205385"/>
                    </a:ext>
                  </a:extLst>
                </a:gridCol>
              </a:tblGrid>
              <a:tr h="746103">
                <a:tc>
                  <a:txBody>
                    <a:bodyPr/>
                    <a:lstStyle/>
                    <a:p>
                      <a:pPr marL="0" algn="ctr" rtl="0" eaLnBrk="1" fontAlgn="ctr" latinLnBrk="0" hangingPunct="1">
                        <a:spcBef>
                          <a:spcPts val="0"/>
                        </a:spcBef>
                        <a:spcAft>
                          <a:spcPts val="0"/>
                        </a:spcAft>
                      </a:pPr>
                      <a:r>
                        <a:rPr lang="en-US" sz="1600" b="1" i="0" u="none" strike="noStrike" kern="1200">
                          <a:solidFill>
                            <a:srgbClr val="2C2C2C"/>
                          </a:solidFill>
                          <a:effectLst/>
                          <a:highlight>
                            <a:srgbClr val="53F8B1"/>
                          </a:highlight>
                          <a:latin typeface="Corbel"/>
                        </a:rPr>
                        <a:t>Libraries or APIs for OCR</a:t>
                      </a:r>
                      <a:endParaRPr lang="en-US" sz="1600" b="0" i="0" u="none" strike="noStrike">
                        <a:effectLst/>
                        <a:highlight>
                          <a:srgbClr val="53F8B1"/>
                        </a:highlight>
                        <a:latin typeface="Arial" panose="020B0604020202020204" pitchFamily="34" charset="0"/>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53F8B1"/>
                    </a:solidFill>
                  </a:tcPr>
                </a:tc>
                <a:tc>
                  <a:txBody>
                    <a:bodyPr/>
                    <a:lstStyle/>
                    <a:p>
                      <a:pPr marL="0" algn="ctr" rtl="0" eaLnBrk="1" fontAlgn="ctr" latinLnBrk="0" hangingPunct="1">
                        <a:spcBef>
                          <a:spcPts val="0"/>
                        </a:spcBef>
                        <a:spcAft>
                          <a:spcPts val="0"/>
                        </a:spcAft>
                      </a:pPr>
                      <a:r>
                        <a:rPr lang="en-US" sz="1600" b="1" i="0" u="none" strike="noStrike" kern="1200">
                          <a:solidFill>
                            <a:srgbClr val="2C2C2C"/>
                          </a:solidFill>
                          <a:effectLst/>
                          <a:highlight>
                            <a:srgbClr val="53F8B1"/>
                          </a:highlight>
                          <a:latin typeface="Corbel"/>
                        </a:rPr>
                        <a:t>Language</a:t>
                      </a:r>
                      <a:endParaRPr lang="en-US" sz="1600" b="0" i="0" u="none" strike="noStrike">
                        <a:effectLst/>
                        <a:highlight>
                          <a:srgbClr val="53F8B1"/>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53F8B1"/>
                    </a:solidFill>
                  </a:tcPr>
                </a:tc>
                <a:tc>
                  <a:txBody>
                    <a:bodyPr/>
                    <a:lstStyle/>
                    <a:p>
                      <a:pPr marL="0" algn="ctr" rtl="0" eaLnBrk="1" fontAlgn="ctr" latinLnBrk="0" hangingPunct="1">
                        <a:spcBef>
                          <a:spcPts val="0"/>
                        </a:spcBef>
                        <a:spcAft>
                          <a:spcPts val="0"/>
                        </a:spcAft>
                      </a:pPr>
                      <a:r>
                        <a:rPr lang="en-US" sz="1600" b="1" i="0" u="none" strike="noStrike" kern="1200">
                          <a:solidFill>
                            <a:srgbClr val="2C2C2C"/>
                          </a:solidFill>
                          <a:effectLst/>
                          <a:highlight>
                            <a:srgbClr val="53F8B1"/>
                          </a:highlight>
                          <a:latin typeface="Corbel"/>
                        </a:rPr>
                        <a:t>Features</a:t>
                      </a:r>
                      <a:endParaRPr lang="en-US" sz="1600" b="0" i="0" u="none" strike="noStrike">
                        <a:effectLst/>
                        <a:highlight>
                          <a:srgbClr val="53F8B1"/>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53F8B1"/>
                    </a:solidFill>
                  </a:tcPr>
                </a:tc>
                <a:tc>
                  <a:txBody>
                    <a:bodyPr/>
                    <a:lstStyle/>
                    <a:p>
                      <a:pPr marL="0" algn="ctr" rtl="0" eaLnBrk="1" fontAlgn="ctr" latinLnBrk="0" hangingPunct="1">
                        <a:spcBef>
                          <a:spcPts val="0"/>
                        </a:spcBef>
                        <a:spcAft>
                          <a:spcPts val="0"/>
                        </a:spcAft>
                      </a:pPr>
                      <a:r>
                        <a:rPr lang="en-US" sz="1600" b="1" i="0" u="none" strike="noStrike" kern="1200">
                          <a:solidFill>
                            <a:srgbClr val="2C2C2C"/>
                          </a:solidFill>
                          <a:effectLst/>
                          <a:highlight>
                            <a:srgbClr val="53F8B1"/>
                          </a:highlight>
                          <a:latin typeface="Corbel"/>
                        </a:rPr>
                        <a:t>Drawbacks</a:t>
                      </a:r>
                      <a:endParaRPr lang="en-US" sz="1600" b="0" i="0" u="none" strike="noStrike">
                        <a:effectLst/>
                        <a:highlight>
                          <a:srgbClr val="53F8B1"/>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53F8B1"/>
                    </a:solidFill>
                  </a:tcPr>
                </a:tc>
                <a:extLst>
                  <a:ext uri="{0D108BD9-81ED-4DB2-BD59-A6C34878D82A}">
                    <a16:rowId xmlns:a16="http://schemas.microsoft.com/office/drawing/2014/main" val="3149363496"/>
                  </a:ext>
                </a:extLst>
              </a:tr>
              <a:tr h="788336">
                <a:tc>
                  <a:txBody>
                    <a:bodyPr/>
                    <a:lstStyle/>
                    <a:p>
                      <a:pPr marL="0" marR="0" indent="0" algn="ctr" rtl="0" eaLnBrk="1" fontAlgn="auto" latinLnBrk="0" hangingPunct="1">
                        <a:spcBef>
                          <a:spcPts val="0"/>
                        </a:spcBef>
                        <a:spcAft>
                          <a:spcPts val="0"/>
                        </a:spcAft>
                      </a:pPr>
                      <a:r>
                        <a:rPr lang="en-US" sz="1600" b="1" i="0" u="none" strike="noStrike" kern="1200">
                          <a:solidFill>
                            <a:srgbClr val="2C2C2C"/>
                          </a:solidFill>
                          <a:effectLst/>
                          <a:highlight>
                            <a:srgbClr val="CCECD6"/>
                          </a:highlight>
                          <a:latin typeface="Corbel"/>
                        </a:rPr>
                        <a:t>Tesseract OCR</a:t>
                      </a:r>
                      <a:endParaRPr lang="en-US" sz="1600" b="0" i="0" u="none" strike="noStrike">
                        <a:effectLst/>
                        <a:highlight>
                          <a:srgbClr val="CCECD6"/>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0" algn="l" rtl="0" eaLnBrk="1" fontAlgn="ctr" latinLnBrk="0" hangingPunct="1">
                        <a:spcBef>
                          <a:spcPts val="0"/>
                        </a:spcBef>
                        <a:spcAft>
                          <a:spcPts val="0"/>
                        </a:spcAft>
                      </a:pPr>
                      <a:r>
                        <a:rPr lang="en-US" sz="1600" b="0" i="0" u="none" strike="noStrike" kern="1200">
                          <a:solidFill>
                            <a:srgbClr val="2C2C2C"/>
                          </a:solidFill>
                          <a:effectLst/>
                          <a:highlight>
                            <a:srgbClr val="CCECD6"/>
                          </a:highlight>
                          <a:latin typeface="Corbel"/>
                        </a:rPr>
                        <a:t>C++</a:t>
                      </a:r>
                      <a:endParaRPr lang="en-US" sz="1600" b="0" i="0" u="none" strike="noStrike">
                        <a:effectLst/>
                        <a:highlight>
                          <a:srgbClr val="CCECD6"/>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283210" indent="-283210" algn="l" rtl="0" eaLnBrk="1" fontAlgn="t" latinLnBrk="0" hangingPunct="1">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Open Source</a:t>
                      </a:r>
                      <a:endParaRPr lang="en-US" sz="1600" b="0" i="0" u="none" strike="noStrike">
                        <a:effectLst/>
                        <a:highlight>
                          <a:srgbClr val="CCECD6"/>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Supports various image formats</a:t>
                      </a:r>
                      <a:endParaRPr lang="en-US" sz="1600" b="0" i="0" u="none" strike="noStrike">
                        <a:effectLst/>
                        <a:highlight>
                          <a:srgbClr val="CCECD6"/>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Trainable for custom fonts</a:t>
                      </a:r>
                      <a:endParaRPr lang="en-US" sz="1600" b="0" i="0" u="none" strike="noStrike">
                        <a:effectLst/>
                        <a:highlight>
                          <a:srgbClr val="CCECD6"/>
                        </a:highlight>
                        <a:latin typeface="Corbel"/>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283210" indent="-283210" algn="l" rtl="0" eaLnBrk="1" fontAlgn="t" latinLnBrk="0" hangingPunct="1">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Requires preprocessing</a:t>
                      </a:r>
                      <a:endParaRPr lang="en-US" sz="1600" b="0" i="0" u="none" strike="noStrike">
                        <a:effectLst/>
                        <a:highlight>
                          <a:srgbClr val="CCECD6"/>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Accuracy depends on image quality</a:t>
                      </a:r>
                      <a:endParaRPr lang="en-US" sz="1600" b="0" i="0" u="none" strike="noStrike">
                        <a:effectLst/>
                        <a:highlight>
                          <a:srgbClr val="CCECD6"/>
                        </a:highlight>
                        <a:latin typeface="Corbel"/>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extLst>
                  <a:ext uri="{0D108BD9-81ED-4DB2-BD59-A6C34878D82A}">
                    <a16:rowId xmlns:a16="http://schemas.microsoft.com/office/drawing/2014/main" val="1911420457"/>
                  </a:ext>
                </a:extLst>
              </a:tr>
              <a:tr h="788336">
                <a:tc>
                  <a:txBody>
                    <a:bodyPr/>
                    <a:lstStyle/>
                    <a:p>
                      <a:pPr marL="0" marR="0" indent="0" algn="ctr" rtl="0" eaLnBrk="1" fontAlgn="auto" latinLnBrk="0" hangingPunct="1">
                        <a:spcBef>
                          <a:spcPts val="0"/>
                        </a:spcBef>
                        <a:spcAft>
                          <a:spcPts val="0"/>
                        </a:spcAft>
                      </a:pPr>
                      <a:r>
                        <a:rPr lang="en-US" sz="1600" b="1" i="0" u="none" strike="noStrike" kern="1200">
                          <a:solidFill>
                            <a:srgbClr val="2C2C2C"/>
                          </a:solidFill>
                          <a:effectLst/>
                          <a:highlight>
                            <a:srgbClr val="E7F6EC"/>
                          </a:highlight>
                          <a:latin typeface="Corbel"/>
                        </a:rPr>
                        <a:t>Google Cloud Vision API</a:t>
                      </a:r>
                      <a:endParaRPr lang="en-US" sz="1600" b="0" i="0" u="none" strike="noStrike">
                        <a:effectLst/>
                        <a:highlight>
                          <a:srgbClr val="E7F6EC"/>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0" algn="l" rtl="0" eaLnBrk="1" fontAlgn="ctr" latinLnBrk="0" hangingPunct="1">
                        <a:spcBef>
                          <a:spcPts val="0"/>
                        </a:spcBef>
                        <a:spcAft>
                          <a:spcPts val="0"/>
                        </a:spcAft>
                      </a:pPr>
                      <a:r>
                        <a:rPr lang="en-US" sz="1600" b="0" i="0" u="none" strike="noStrike" kern="1200">
                          <a:solidFill>
                            <a:srgbClr val="2C2C2C"/>
                          </a:solidFill>
                          <a:effectLst/>
                          <a:highlight>
                            <a:srgbClr val="E7F6EC"/>
                          </a:highlight>
                          <a:latin typeface="Corbel"/>
                        </a:rPr>
                        <a:t>REST API</a:t>
                      </a:r>
                      <a:endParaRPr lang="en-US" sz="1600" b="0" i="0" u="none" strike="noStrike">
                        <a:effectLst/>
                        <a:highlight>
                          <a:srgbClr val="E7F6EC"/>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283210" indent="-283210" algn="l" rtl="0" eaLnBrk="1" fontAlgn="t" latinLnBrk="0" hangingPunct="1">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Excellent accuracy</a:t>
                      </a:r>
                      <a:endParaRPr lang="en-US" sz="1600" b="0" i="0" u="none" strike="noStrike">
                        <a:effectLst/>
                        <a:highlight>
                          <a:srgbClr val="E7F6EC"/>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Supports multiple language</a:t>
                      </a:r>
                      <a:endParaRPr lang="en-US" sz="1600" b="0" i="0" u="none" strike="noStrike">
                        <a:effectLst/>
                        <a:highlight>
                          <a:srgbClr val="E7F6EC"/>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Integrated with GCP</a:t>
                      </a:r>
                      <a:endParaRPr lang="en-US" sz="1600" b="0" i="0" u="none" strike="noStrike">
                        <a:effectLst/>
                        <a:highlight>
                          <a:srgbClr val="E7F6EC"/>
                        </a:highlight>
                        <a:latin typeface="Corbel"/>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283210" indent="-283210" algn="l" rtl="0" eaLnBrk="1" fontAlgn="t" latinLnBrk="0" hangingPunct="1">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Limited free tier</a:t>
                      </a:r>
                      <a:endParaRPr lang="en-US" sz="1600" b="0" i="0" u="none" strike="noStrike">
                        <a:effectLst/>
                        <a:highlight>
                          <a:srgbClr val="E7F6EC"/>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Requires internet connectivity</a:t>
                      </a:r>
                      <a:endParaRPr lang="en-US" sz="1600" b="0" i="0" u="none" strike="noStrike">
                        <a:effectLst/>
                        <a:highlight>
                          <a:srgbClr val="E7F6EC"/>
                        </a:highlight>
                        <a:latin typeface="Corbel"/>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extLst>
                  <a:ext uri="{0D108BD9-81ED-4DB2-BD59-A6C34878D82A}">
                    <a16:rowId xmlns:a16="http://schemas.microsoft.com/office/drawing/2014/main" val="2469973886"/>
                  </a:ext>
                </a:extLst>
              </a:tr>
              <a:tr h="788336">
                <a:tc>
                  <a:txBody>
                    <a:bodyPr/>
                    <a:lstStyle/>
                    <a:p>
                      <a:pPr marL="0" marR="0" indent="0" algn="ctr" rtl="0" eaLnBrk="1" fontAlgn="auto" latinLnBrk="0" hangingPunct="1">
                        <a:spcBef>
                          <a:spcPts val="0"/>
                        </a:spcBef>
                        <a:spcAft>
                          <a:spcPts val="0"/>
                        </a:spcAft>
                      </a:pPr>
                      <a:r>
                        <a:rPr lang="en-US" sz="1600" b="1" i="0" u="none" strike="noStrike" kern="1200">
                          <a:solidFill>
                            <a:srgbClr val="2C2C2C"/>
                          </a:solidFill>
                          <a:effectLst/>
                          <a:highlight>
                            <a:srgbClr val="CCECD6"/>
                          </a:highlight>
                          <a:latin typeface="Corbel"/>
                        </a:rPr>
                        <a:t>Microsoft Azure Computer Vision</a:t>
                      </a:r>
                      <a:endParaRPr lang="en-US" sz="1600" b="0" i="0" u="none" strike="noStrike">
                        <a:effectLst/>
                        <a:highlight>
                          <a:srgbClr val="CCECD6"/>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0" algn="l" rtl="0" eaLnBrk="1" fontAlgn="ctr" latinLnBrk="0" hangingPunct="1">
                        <a:spcBef>
                          <a:spcPts val="0"/>
                        </a:spcBef>
                        <a:spcAft>
                          <a:spcPts val="0"/>
                        </a:spcAft>
                      </a:pPr>
                      <a:r>
                        <a:rPr lang="en-US" sz="1600" b="0" i="0" u="none" strike="noStrike" kern="1200">
                          <a:solidFill>
                            <a:srgbClr val="2C2C2C"/>
                          </a:solidFill>
                          <a:effectLst/>
                          <a:highlight>
                            <a:srgbClr val="CCECD6"/>
                          </a:highlight>
                          <a:latin typeface="Corbel"/>
                        </a:rPr>
                        <a:t>REST API</a:t>
                      </a:r>
                      <a:endParaRPr lang="en-US" sz="1600" b="0" i="0" u="none" strike="noStrike">
                        <a:effectLst/>
                        <a:highlight>
                          <a:srgbClr val="CCECD6"/>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283210" indent="-283210" algn="l" rtl="0" eaLnBrk="1" fontAlgn="t" latinLnBrk="0" hangingPunct="1">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Good service</a:t>
                      </a:r>
                      <a:endParaRPr lang="en-US" sz="1600" b="0" i="0" u="none" strike="noStrike">
                        <a:effectLst/>
                        <a:highlight>
                          <a:srgbClr val="CCECD6"/>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Supports OCR in various languages</a:t>
                      </a:r>
                      <a:endParaRPr lang="en-US" sz="1600" b="0" i="0" u="none" strike="noStrike">
                        <a:effectLst/>
                        <a:highlight>
                          <a:srgbClr val="CCECD6"/>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Integrates with Azure services</a:t>
                      </a:r>
                      <a:endParaRPr lang="en-US" sz="1600" b="0" i="0" u="none" strike="noStrike">
                        <a:effectLst/>
                        <a:highlight>
                          <a:srgbClr val="CCECD6"/>
                        </a:highlight>
                        <a:latin typeface="Corbel"/>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283210" indent="-283210" algn="l" rtl="0" eaLnBrk="1" fontAlgn="t" latinLnBrk="0" hangingPunct="1">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Limited free tier</a:t>
                      </a:r>
                      <a:endParaRPr lang="en-US" sz="1600" b="0" i="0" u="none" strike="noStrike">
                        <a:effectLst/>
                        <a:highlight>
                          <a:srgbClr val="CCECD6"/>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Might have occasional inaccuracies</a:t>
                      </a:r>
                      <a:endParaRPr lang="en-US" sz="1600" b="0" i="0" u="none" strike="noStrike">
                        <a:effectLst/>
                        <a:highlight>
                          <a:srgbClr val="CCECD6"/>
                        </a:highlight>
                        <a:latin typeface="Corbel"/>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extLst>
                  <a:ext uri="{0D108BD9-81ED-4DB2-BD59-A6C34878D82A}">
                    <a16:rowId xmlns:a16="http://schemas.microsoft.com/office/drawing/2014/main" val="2155824621"/>
                  </a:ext>
                </a:extLst>
              </a:tr>
              <a:tr h="788336">
                <a:tc>
                  <a:txBody>
                    <a:bodyPr/>
                    <a:lstStyle/>
                    <a:p>
                      <a:pPr marL="0" marR="0" indent="0" algn="ctr" rtl="0" eaLnBrk="1" fontAlgn="auto" latinLnBrk="0" hangingPunct="1">
                        <a:spcBef>
                          <a:spcPts val="0"/>
                        </a:spcBef>
                        <a:spcAft>
                          <a:spcPts val="0"/>
                        </a:spcAft>
                      </a:pPr>
                      <a:r>
                        <a:rPr lang="en-US" sz="1600" b="1" i="0" u="none" strike="noStrike" kern="1200">
                          <a:solidFill>
                            <a:srgbClr val="2C2C2C"/>
                          </a:solidFill>
                          <a:effectLst/>
                          <a:highlight>
                            <a:srgbClr val="E7F6EC"/>
                          </a:highlight>
                          <a:latin typeface="Corbel"/>
                        </a:rPr>
                        <a:t>Amazon Textract</a:t>
                      </a:r>
                      <a:endParaRPr lang="en-US" sz="1600" b="0" i="0" u="none" strike="noStrike">
                        <a:effectLst/>
                        <a:highlight>
                          <a:srgbClr val="E7F6EC"/>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0" algn="l" rtl="0" eaLnBrk="1" fontAlgn="ctr" latinLnBrk="0" hangingPunct="1">
                        <a:spcBef>
                          <a:spcPts val="0"/>
                        </a:spcBef>
                        <a:spcAft>
                          <a:spcPts val="0"/>
                        </a:spcAft>
                      </a:pPr>
                      <a:r>
                        <a:rPr lang="en-US" sz="1600" b="0" i="0" u="none" strike="noStrike" kern="1200">
                          <a:solidFill>
                            <a:srgbClr val="2C2C2C"/>
                          </a:solidFill>
                          <a:effectLst/>
                          <a:highlight>
                            <a:srgbClr val="E7F6EC"/>
                          </a:highlight>
                          <a:latin typeface="Corbel"/>
                        </a:rPr>
                        <a:t>REST API</a:t>
                      </a:r>
                      <a:endParaRPr lang="en-US" sz="1600" b="0" i="0" u="none" strike="noStrike">
                        <a:effectLst/>
                        <a:highlight>
                          <a:srgbClr val="E7F6EC"/>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283210" indent="-283210" algn="l" rtl="0" eaLnBrk="1" fontAlgn="t" latinLnBrk="0" hangingPunct="1">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Part of AWS ecosystem</a:t>
                      </a:r>
                      <a:endParaRPr lang="en-US" sz="1600" b="0" i="0" u="none" strike="noStrike">
                        <a:effectLst/>
                        <a:highlight>
                          <a:srgbClr val="E7F6EC"/>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Extract structured data</a:t>
                      </a:r>
                      <a:endParaRPr lang="en-US" sz="1600" b="0" i="0" u="none" strike="noStrike">
                        <a:effectLst/>
                        <a:highlight>
                          <a:srgbClr val="E7F6EC"/>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Supports forms and tables</a:t>
                      </a:r>
                      <a:endParaRPr lang="en-US" sz="1600" b="0" i="0" u="none" strike="noStrike">
                        <a:effectLst/>
                        <a:highlight>
                          <a:srgbClr val="E7F6EC"/>
                        </a:highlight>
                        <a:latin typeface="Corbel"/>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tc>
                  <a:txBody>
                    <a:bodyPr/>
                    <a:lstStyle/>
                    <a:p>
                      <a:pPr marL="283210" indent="-283210" algn="l" rtl="0" eaLnBrk="1" fontAlgn="t" latinLnBrk="0" hangingPunct="1">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Costly for large-scale use</a:t>
                      </a:r>
                      <a:endParaRPr lang="en-US" sz="1600" b="0" i="0" u="none" strike="noStrike">
                        <a:effectLst/>
                        <a:highlight>
                          <a:srgbClr val="E7F6EC"/>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E7F6EC"/>
                          </a:highlight>
                          <a:latin typeface="Corbel"/>
                        </a:rPr>
                        <a:t>Limited OCR languages</a:t>
                      </a:r>
                      <a:endParaRPr lang="en-US" sz="1600" b="0" i="0" u="none" strike="noStrike">
                        <a:effectLst/>
                        <a:highlight>
                          <a:srgbClr val="E7F6EC"/>
                        </a:highlight>
                        <a:latin typeface="Corbel"/>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E7F6EC"/>
                    </a:solidFill>
                  </a:tcPr>
                </a:tc>
                <a:extLst>
                  <a:ext uri="{0D108BD9-81ED-4DB2-BD59-A6C34878D82A}">
                    <a16:rowId xmlns:a16="http://schemas.microsoft.com/office/drawing/2014/main" val="1408618316"/>
                  </a:ext>
                </a:extLst>
              </a:tr>
              <a:tr h="746103">
                <a:tc>
                  <a:txBody>
                    <a:bodyPr/>
                    <a:lstStyle/>
                    <a:p>
                      <a:pPr marL="0" marR="0" indent="0" algn="ctr" rtl="0" eaLnBrk="1" fontAlgn="auto" latinLnBrk="0" hangingPunct="1">
                        <a:spcBef>
                          <a:spcPts val="0"/>
                        </a:spcBef>
                        <a:spcAft>
                          <a:spcPts val="0"/>
                        </a:spcAft>
                      </a:pPr>
                      <a:r>
                        <a:rPr lang="en-US" sz="1600" b="1" i="0" u="none" strike="noStrike" kern="1200">
                          <a:solidFill>
                            <a:srgbClr val="2C2C2C"/>
                          </a:solidFill>
                          <a:effectLst/>
                          <a:highlight>
                            <a:srgbClr val="CCECD6"/>
                          </a:highlight>
                          <a:latin typeface="Corbel"/>
                        </a:rPr>
                        <a:t>OpenCV</a:t>
                      </a:r>
                      <a:endParaRPr lang="en-US" sz="1600" b="0" i="0" u="none" strike="noStrike">
                        <a:effectLst/>
                        <a:highlight>
                          <a:srgbClr val="CCECD6"/>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0" algn="l" rtl="0" eaLnBrk="1" fontAlgn="ctr" latinLnBrk="0" hangingPunct="1">
                        <a:spcBef>
                          <a:spcPts val="0"/>
                        </a:spcBef>
                        <a:spcAft>
                          <a:spcPts val="0"/>
                        </a:spcAft>
                      </a:pPr>
                      <a:r>
                        <a:rPr lang="en-US" sz="1600" b="0" i="0" u="none" strike="noStrike" kern="1200">
                          <a:solidFill>
                            <a:srgbClr val="2C2C2C"/>
                          </a:solidFill>
                          <a:effectLst/>
                          <a:highlight>
                            <a:srgbClr val="CCECD6"/>
                          </a:highlight>
                          <a:latin typeface="Corbel"/>
                        </a:rPr>
                        <a:t>C++</a:t>
                      </a:r>
                      <a:endParaRPr lang="en-US" sz="1600" b="0" i="0" u="none" strike="noStrike">
                        <a:effectLst/>
                        <a:highlight>
                          <a:srgbClr val="CCECD6"/>
                        </a:highlight>
                        <a:latin typeface="Corbel"/>
                      </a:endParaRPr>
                    </a:p>
                  </a:txBody>
                  <a:tcPr marL="79256" marR="79256" marT="39628" marB="39628" anchor="ctr">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283210" indent="-283210" algn="l" rtl="0" eaLnBrk="1" fontAlgn="t" latinLnBrk="0" hangingPunct="1">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Open source</a:t>
                      </a:r>
                      <a:endParaRPr lang="en-US" sz="1600" b="0" i="0" u="none" strike="noStrike">
                        <a:effectLst/>
                        <a:highlight>
                          <a:srgbClr val="CCECD6"/>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Integrated with Python</a:t>
                      </a:r>
                      <a:endParaRPr lang="en-US" sz="1600" b="0" i="0" u="none" strike="noStrike">
                        <a:effectLst/>
                        <a:highlight>
                          <a:srgbClr val="CCECD6"/>
                        </a:highlight>
                        <a:latin typeface="Corbel"/>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tc>
                  <a:txBody>
                    <a:bodyPr/>
                    <a:lstStyle/>
                    <a:p>
                      <a:pPr marL="283210" indent="-283210" algn="l" rtl="0" eaLnBrk="1" fontAlgn="t" latinLnBrk="0" hangingPunct="1">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Requires more preprocessing</a:t>
                      </a:r>
                      <a:endParaRPr lang="en-US" sz="1600" b="0" i="0" u="none" strike="noStrike">
                        <a:effectLst/>
                        <a:highlight>
                          <a:srgbClr val="CCECD6"/>
                        </a:highlight>
                        <a:latin typeface="Corbel"/>
                      </a:endParaRPr>
                    </a:p>
                    <a:p>
                      <a:pPr marL="283210" lvl="0" indent="-283210" algn="l">
                        <a:spcBef>
                          <a:spcPts val="0"/>
                        </a:spcBef>
                        <a:spcAft>
                          <a:spcPts val="0"/>
                        </a:spcAft>
                        <a:buClrTx/>
                        <a:buSzPts val="1800"/>
                        <a:buFont typeface="Arial" panose="020B0604020202020204" pitchFamily="34" charset="0"/>
                        <a:buChar char="•"/>
                      </a:pPr>
                      <a:r>
                        <a:rPr lang="en-US" sz="1600" b="0" i="0" u="none" strike="noStrike" kern="1200">
                          <a:solidFill>
                            <a:srgbClr val="2C2C2C"/>
                          </a:solidFill>
                          <a:effectLst/>
                          <a:highlight>
                            <a:srgbClr val="CCECD6"/>
                          </a:highlight>
                          <a:latin typeface="Corbel"/>
                        </a:rPr>
                        <a:t>Not solely focused on  OCR</a:t>
                      </a:r>
                      <a:endParaRPr lang="en-US" sz="1600" b="0" i="0" u="none" strike="noStrike">
                        <a:effectLst/>
                        <a:highlight>
                          <a:srgbClr val="CCECD6"/>
                        </a:highlight>
                        <a:latin typeface="Corbel"/>
                      </a:endParaRPr>
                    </a:p>
                  </a:txBody>
                  <a:tcPr marL="79256" marR="79256" marT="39628" marB="39628">
                    <a:lnL w="12700" cap="flat" cmpd="sng" algn="ctr">
                      <a:solidFill>
                        <a:srgbClr val="08CC78"/>
                      </a:solidFill>
                      <a:prstDash val="solid"/>
                      <a:round/>
                      <a:headEnd type="none" w="med" len="med"/>
                      <a:tailEnd type="none" w="med" len="med"/>
                    </a:lnL>
                    <a:lnR w="12700" cap="flat" cmpd="sng" algn="ctr">
                      <a:solidFill>
                        <a:srgbClr val="08CC78"/>
                      </a:solidFill>
                      <a:prstDash val="solid"/>
                      <a:round/>
                      <a:headEnd type="none" w="med" len="med"/>
                      <a:tailEnd type="none" w="med" len="med"/>
                    </a:lnR>
                    <a:lnT w="12700" cap="flat" cmpd="sng" algn="ctr">
                      <a:solidFill>
                        <a:srgbClr val="08CC78"/>
                      </a:solidFill>
                      <a:prstDash val="solid"/>
                      <a:round/>
                      <a:headEnd type="none" w="med" len="med"/>
                      <a:tailEnd type="none" w="med" len="med"/>
                    </a:lnT>
                    <a:lnB w="12700" cap="flat" cmpd="sng" algn="ctr">
                      <a:solidFill>
                        <a:srgbClr val="08CC78"/>
                      </a:solidFill>
                      <a:prstDash val="solid"/>
                      <a:round/>
                      <a:headEnd type="none" w="med" len="med"/>
                      <a:tailEnd type="none" w="med" len="med"/>
                    </a:lnB>
                    <a:solidFill>
                      <a:srgbClr val="CCECD6"/>
                    </a:solidFill>
                  </a:tcPr>
                </a:tc>
                <a:extLst>
                  <a:ext uri="{0D108BD9-81ED-4DB2-BD59-A6C34878D82A}">
                    <a16:rowId xmlns:a16="http://schemas.microsoft.com/office/drawing/2014/main" val="3314562736"/>
                  </a:ext>
                </a:extLst>
              </a:tr>
            </a:tbl>
          </a:graphicData>
        </a:graphic>
      </p:graphicFrame>
      <p:sp>
        <p:nvSpPr>
          <p:cNvPr id="7" name="TextBox 6">
            <a:extLst>
              <a:ext uri="{FF2B5EF4-FFF2-40B4-BE49-F238E27FC236}">
                <a16:creationId xmlns:a16="http://schemas.microsoft.com/office/drawing/2014/main" id="{A34F8CB8-EBDF-D2B0-62A5-199A20237A8C}"/>
              </a:ext>
            </a:extLst>
          </p:cNvPr>
          <p:cNvSpPr txBox="1"/>
          <p:nvPr/>
        </p:nvSpPr>
        <p:spPr>
          <a:xfrm>
            <a:off x="616858" y="5682341"/>
            <a:ext cx="115243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b="1">
                <a:solidFill>
                  <a:schemeClr val="bg1"/>
                </a:solidFill>
                <a:ea typeface="+mn-lt"/>
                <a:cs typeface="+mn-lt"/>
              </a:rPr>
              <a:t>Tesseract OCR </a:t>
            </a:r>
            <a:r>
              <a:rPr lang="en-US">
                <a:solidFill>
                  <a:schemeClr val="bg1"/>
                </a:solidFill>
                <a:ea typeface="+mn-lt"/>
                <a:cs typeface="+mn-lt"/>
              </a:rPr>
              <a:t>is an open-source project maintained by Google. It offers flexibility in handling various input  formats, including images with different resolutions, color depths, and formats (JPEG, PNG, TIFF, etc.). It supports training with custom fonts and languages, enabling users to create specialized OCR models for specific use cases or languages not covered by default.</a:t>
            </a:r>
            <a:endParaRPr lang="en-US"/>
          </a:p>
        </p:txBody>
      </p:sp>
    </p:spTree>
    <p:extLst>
      <p:ext uri="{BB962C8B-B14F-4D97-AF65-F5344CB8AC3E}">
        <p14:creationId xmlns:p14="http://schemas.microsoft.com/office/powerpoint/2010/main" val="29622034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TM89910445_win32_SD_v9" id="{06F4C8C2-4DE9-47EA-AB67-C39A340F06B9}" vid="{A9F689A9-9FA2-4B4A-A637-CFCEAC1341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98149E0-B689-4311-816B-AE5BF5B860D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9D43940-FD1E-4F30-91F9-78B652C83891}">
  <ds:schemaRefs>
    <ds:schemaRef ds:uri="http://schemas.microsoft.com/sharepoint/v3/contenttype/forms"/>
  </ds:schemaRefs>
</ds:datastoreItem>
</file>

<file path=customXml/itemProps3.xml><?xml version="1.0" encoding="utf-8"?>
<ds:datastoreItem xmlns:ds="http://schemas.openxmlformats.org/officeDocument/2006/customXml" ds:itemID="{324401DB-1BF8-45E1-B754-4B28691CFDD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13</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Banded</vt:lpstr>
      <vt:lpstr>AUDIOBOOKIFY </vt:lpstr>
      <vt:lpstr>AGENDA</vt:lpstr>
      <vt:lpstr>Introduction</vt:lpstr>
      <vt:lpstr>Business Objectives </vt:lpstr>
      <vt:lpstr>Literature Analysis </vt:lpstr>
      <vt:lpstr>Project Planning and Milestones</vt:lpstr>
      <vt:lpstr>PowerPoint Presentation</vt:lpstr>
      <vt:lpstr>Product Development </vt:lpstr>
      <vt:lpstr>Research Findings</vt:lpstr>
      <vt:lpstr>Research Findings</vt:lpstr>
      <vt:lpstr>Results </vt:lpstr>
      <vt:lpstr>Future Prospects</vt:lpstr>
      <vt:lpstr>Concluding Remarks</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 training</dc:title>
  <dc:creator/>
  <cp:revision>294</cp:revision>
  <dcterms:created xsi:type="dcterms:W3CDTF">2024-03-21T19:26:59Z</dcterms:created>
  <dcterms:modified xsi:type="dcterms:W3CDTF">2024-03-23T21:56:43Z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